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sldIdLst>
    <p:sldId id="309" r:id="rId3"/>
    <p:sldId id="271" r:id="rId4"/>
    <p:sldId id="257" r:id="rId5"/>
    <p:sldId id="293" r:id="rId6"/>
    <p:sldId id="308" r:id="rId7"/>
    <p:sldId id="260" r:id="rId8"/>
    <p:sldId id="301" r:id="rId9"/>
    <p:sldId id="262" r:id="rId10"/>
    <p:sldId id="304" r:id="rId11"/>
    <p:sldId id="295" r:id="rId12"/>
    <p:sldId id="305" r:id="rId13"/>
    <p:sldId id="302" r:id="rId14"/>
    <p:sldId id="303" r:id="rId15"/>
    <p:sldId id="268" r:id="rId16"/>
    <p:sldId id="299" r:id="rId17"/>
    <p:sldId id="307" r:id="rId18"/>
    <p:sldId id="267" r:id="rId19"/>
    <p:sldId id="297" r:id="rId20"/>
    <p:sldId id="298" r:id="rId21"/>
    <p:sldId id="289" r:id="rId22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12" autoAdjust="0"/>
    <p:restoredTop sz="94660"/>
  </p:normalViewPr>
  <p:slideViewPr>
    <p:cSldViewPr snapToGrid="0">
      <p:cViewPr>
        <p:scale>
          <a:sx n="68" d="100"/>
          <a:sy n="68" d="100"/>
        </p:scale>
        <p:origin x="-998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1" d="100"/>
          <a:sy n="41" d="100"/>
        </p:scale>
        <p:origin x="1794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" y="0"/>
            <a:ext cx="11741151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0" y="230"/>
              <a:ext cx="1858" cy="3629"/>
              <a:chOff x="3008" y="774"/>
              <a:chExt cx="1858" cy="3629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3"/>
                <a:ext cx="1333" cy="1485"/>
              </a:xfrm>
              <a:custGeom>
                <a:avLst/>
                <a:gdLst>
                  <a:gd name="T0" fmla="*/ 16 w 596"/>
                  <a:gd name="T1" fmla="*/ 370 h 666"/>
                  <a:gd name="T2" fmla="*/ 6 w 596"/>
                  <a:gd name="T3" fmla="*/ 341 h 666"/>
                  <a:gd name="T4" fmla="*/ 0 w 596"/>
                  <a:gd name="T5" fmla="*/ 289 h 666"/>
                  <a:gd name="T6" fmla="*/ 4 w 596"/>
                  <a:gd name="T7" fmla="*/ 222 h 666"/>
                  <a:gd name="T8" fmla="*/ 25 w 596"/>
                  <a:gd name="T9" fmla="*/ 151 h 666"/>
                  <a:gd name="T10" fmla="*/ 69 w 596"/>
                  <a:gd name="T11" fmla="*/ 84 h 666"/>
                  <a:gd name="T12" fmla="*/ 142 w 596"/>
                  <a:gd name="T13" fmla="*/ 31 h 666"/>
                  <a:gd name="T14" fmla="*/ 247 w 596"/>
                  <a:gd name="T15" fmla="*/ 2 h 666"/>
                  <a:gd name="T16" fmla="*/ 380 w 596"/>
                  <a:gd name="T17" fmla="*/ 9 h 666"/>
                  <a:gd name="T18" fmla="*/ 484 w 596"/>
                  <a:gd name="T19" fmla="*/ 68 h 666"/>
                  <a:gd name="T20" fmla="*/ 554 w 596"/>
                  <a:gd name="T21" fmla="*/ 165 h 666"/>
                  <a:gd name="T22" fmla="*/ 591 w 596"/>
                  <a:gd name="T23" fmla="*/ 284 h 666"/>
                  <a:gd name="T24" fmla="*/ 595 w 596"/>
                  <a:gd name="T25" fmla="*/ 409 h 666"/>
                  <a:gd name="T26" fmla="*/ 566 w 596"/>
                  <a:gd name="T27" fmla="*/ 525 h 666"/>
                  <a:gd name="T28" fmla="*/ 507 w 596"/>
                  <a:gd name="T29" fmla="*/ 615 h 666"/>
                  <a:gd name="T30" fmla="*/ 417 w 596"/>
                  <a:gd name="T31" fmla="*/ 663 h 666"/>
                  <a:gd name="T32" fmla="*/ 389 w 596"/>
                  <a:gd name="T33" fmla="*/ 659 h 666"/>
                  <a:gd name="T34" fmla="*/ 441 w 596"/>
                  <a:gd name="T35" fmla="*/ 617 h 666"/>
                  <a:gd name="T36" fmla="*/ 482 w 596"/>
                  <a:gd name="T37" fmla="*/ 544 h 666"/>
                  <a:gd name="T38" fmla="*/ 509 w 596"/>
                  <a:gd name="T39" fmla="*/ 454 h 666"/>
                  <a:gd name="T40" fmla="*/ 520 w 596"/>
                  <a:gd name="T41" fmla="*/ 355 h 666"/>
                  <a:gd name="T42" fmla="*/ 514 w 596"/>
                  <a:gd name="T43" fmla="*/ 258 h 666"/>
                  <a:gd name="T44" fmla="*/ 485 w 596"/>
                  <a:gd name="T45" fmla="*/ 174 h 666"/>
                  <a:gd name="T46" fmla="*/ 433 w 596"/>
                  <a:gd name="T47" fmla="*/ 112 h 666"/>
                  <a:gd name="T48" fmla="*/ 341 w 596"/>
                  <a:gd name="T49" fmla="*/ 75 h 666"/>
                  <a:gd name="T50" fmla="*/ 246 w 596"/>
                  <a:gd name="T51" fmla="*/ 61 h 666"/>
                  <a:gd name="T52" fmla="*/ 174 w 596"/>
                  <a:gd name="T53" fmla="*/ 71 h 666"/>
                  <a:gd name="T54" fmla="*/ 121 w 596"/>
                  <a:gd name="T55" fmla="*/ 101 h 666"/>
                  <a:gd name="T56" fmla="*/ 84 w 596"/>
                  <a:gd name="T57" fmla="*/ 149 h 666"/>
                  <a:gd name="T58" fmla="*/ 57 w 596"/>
                  <a:gd name="T59" fmla="*/ 206 h 666"/>
                  <a:gd name="T60" fmla="*/ 40 w 596"/>
                  <a:gd name="T61" fmla="*/ 272 h 666"/>
                  <a:gd name="T62" fmla="*/ 28 w 596"/>
                  <a:gd name="T63" fmla="*/ 339 h 6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798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6" y="2162"/>
                <a:ext cx="277" cy="249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7" y="972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0" y="2207"/>
                <a:ext cx="103" cy="209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0" y="1323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07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6 w 149"/>
                  <a:gd name="T3" fmla="*/ 6 h 704"/>
                  <a:gd name="T4" fmla="*/ 16 w 149"/>
                  <a:gd name="T5" fmla="*/ 14 h 704"/>
                  <a:gd name="T6" fmla="*/ 28 w 149"/>
                  <a:gd name="T7" fmla="*/ 24 h 704"/>
                  <a:gd name="T8" fmla="*/ 41 w 149"/>
                  <a:gd name="T9" fmla="*/ 37 h 704"/>
                  <a:gd name="T10" fmla="*/ 58 w 149"/>
                  <a:gd name="T11" fmla="*/ 53 h 704"/>
                  <a:gd name="T12" fmla="*/ 73 w 149"/>
                  <a:gd name="T13" fmla="*/ 70 h 704"/>
                  <a:gd name="T14" fmla="*/ 88 w 149"/>
                  <a:gd name="T15" fmla="*/ 90 h 704"/>
                  <a:gd name="T16" fmla="*/ 100 w 149"/>
                  <a:gd name="T17" fmla="*/ 113 h 704"/>
                  <a:gd name="T18" fmla="*/ 112 w 149"/>
                  <a:gd name="T19" fmla="*/ 137 h 704"/>
                  <a:gd name="T20" fmla="*/ 120 w 149"/>
                  <a:gd name="T21" fmla="*/ 165 h 704"/>
                  <a:gd name="T22" fmla="*/ 124 w 149"/>
                  <a:gd name="T23" fmla="*/ 196 h 704"/>
                  <a:gd name="T24" fmla="*/ 126 w 149"/>
                  <a:gd name="T25" fmla="*/ 228 h 704"/>
                  <a:gd name="T26" fmla="*/ 120 w 149"/>
                  <a:gd name="T27" fmla="*/ 264 h 704"/>
                  <a:gd name="T28" fmla="*/ 109 w 149"/>
                  <a:gd name="T29" fmla="*/ 302 h 704"/>
                  <a:gd name="T30" fmla="*/ 92 w 149"/>
                  <a:gd name="T31" fmla="*/ 342 h 704"/>
                  <a:gd name="T32" fmla="*/ 67 w 149"/>
                  <a:gd name="T33" fmla="*/ 386 h 704"/>
                  <a:gd name="T34" fmla="*/ 39 w 149"/>
                  <a:gd name="T35" fmla="*/ 436 h 704"/>
                  <a:gd name="T36" fmla="*/ 21 w 149"/>
                  <a:gd name="T37" fmla="*/ 482 h 704"/>
                  <a:gd name="T38" fmla="*/ 10 w 149"/>
                  <a:gd name="T39" fmla="*/ 525 h 704"/>
                  <a:gd name="T40" fmla="*/ 6 w 149"/>
                  <a:gd name="T41" fmla="*/ 566 h 704"/>
                  <a:gd name="T42" fmla="*/ 6 w 149"/>
                  <a:gd name="T43" fmla="*/ 605 h 704"/>
                  <a:gd name="T44" fmla="*/ 8 w 149"/>
                  <a:gd name="T45" fmla="*/ 641 h 704"/>
                  <a:gd name="T46" fmla="*/ 12 w 149"/>
                  <a:gd name="T47" fmla="*/ 673 h 704"/>
                  <a:gd name="T48" fmla="*/ 14 w 149"/>
                  <a:gd name="T49" fmla="*/ 704 h 704"/>
                  <a:gd name="T50" fmla="*/ 41 w 149"/>
                  <a:gd name="T51" fmla="*/ 688 h 704"/>
                  <a:gd name="T52" fmla="*/ 39 w 149"/>
                  <a:gd name="T53" fmla="*/ 680 h 704"/>
                  <a:gd name="T54" fmla="*/ 36 w 149"/>
                  <a:gd name="T55" fmla="*/ 657 h 704"/>
                  <a:gd name="T56" fmla="*/ 33 w 149"/>
                  <a:gd name="T57" fmla="*/ 622 h 704"/>
                  <a:gd name="T58" fmla="*/ 35 w 149"/>
                  <a:gd name="T59" fmla="*/ 575 h 704"/>
                  <a:gd name="T60" fmla="*/ 41 w 149"/>
                  <a:gd name="T61" fmla="*/ 519 h 704"/>
                  <a:gd name="T62" fmla="*/ 58 w 149"/>
                  <a:gd name="T63" fmla="*/ 455 h 704"/>
                  <a:gd name="T64" fmla="*/ 86 w 149"/>
                  <a:gd name="T65" fmla="*/ 386 h 704"/>
                  <a:gd name="T66" fmla="*/ 129 w 149"/>
                  <a:gd name="T67" fmla="*/ 313 h 704"/>
                  <a:gd name="T68" fmla="*/ 143 w 149"/>
                  <a:gd name="T69" fmla="*/ 279 h 704"/>
                  <a:gd name="T70" fmla="*/ 149 w 149"/>
                  <a:gd name="T71" fmla="*/ 235 h 704"/>
                  <a:gd name="T72" fmla="*/ 144 w 149"/>
                  <a:gd name="T73" fmla="*/ 184 h 704"/>
                  <a:gd name="T74" fmla="*/ 131 w 149"/>
                  <a:gd name="T75" fmla="*/ 134 h 704"/>
                  <a:gd name="T76" fmla="*/ 109 w 149"/>
                  <a:gd name="T77" fmla="*/ 85 h 704"/>
                  <a:gd name="T78" fmla="*/ 81 w 149"/>
                  <a:gd name="T79" fmla="*/ 44 h 704"/>
                  <a:gd name="T80" fmla="*/ 44 w 149"/>
                  <a:gd name="T81" fmla="*/ 14 h 704"/>
                  <a:gd name="T82" fmla="*/ 0 w 149"/>
                  <a:gd name="T83" fmla="*/ 0 h 7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94 w 128"/>
                <a:gd name="T1" fmla="*/ 0 h 217"/>
                <a:gd name="T2" fmla="*/ 105 w 128"/>
                <a:gd name="T3" fmla="*/ 9 h 217"/>
                <a:gd name="T4" fmla="*/ 115 w 128"/>
                <a:gd name="T5" fmla="*/ 27 h 217"/>
                <a:gd name="T6" fmla="*/ 123 w 128"/>
                <a:gd name="T7" fmla="*/ 50 h 217"/>
                <a:gd name="T8" fmla="*/ 128 w 128"/>
                <a:gd name="T9" fmla="*/ 78 h 217"/>
                <a:gd name="T10" fmla="*/ 127 w 128"/>
                <a:gd name="T11" fmla="*/ 111 h 217"/>
                <a:gd name="T12" fmla="*/ 116 w 128"/>
                <a:gd name="T13" fmla="*/ 145 h 217"/>
                <a:gd name="T14" fmla="*/ 94 w 128"/>
                <a:gd name="T15" fmla="*/ 181 h 217"/>
                <a:gd name="T16" fmla="*/ 60 w 128"/>
                <a:gd name="T17" fmla="*/ 217 h 217"/>
                <a:gd name="T18" fmla="*/ 49 w 128"/>
                <a:gd name="T19" fmla="*/ 213 h 217"/>
                <a:gd name="T20" fmla="*/ 38 w 128"/>
                <a:gd name="T21" fmla="*/ 210 h 217"/>
                <a:gd name="T22" fmla="*/ 26 w 128"/>
                <a:gd name="T23" fmla="*/ 205 h 217"/>
                <a:gd name="T24" fmla="*/ 16 w 128"/>
                <a:gd name="T25" fmla="*/ 201 h 217"/>
                <a:gd name="T26" fmla="*/ 8 w 128"/>
                <a:gd name="T27" fmla="*/ 196 h 217"/>
                <a:gd name="T28" fmla="*/ 2 w 128"/>
                <a:gd name="T29" fmla="*/ 190 h 217"/>
                <a:gd name="T30" fmla="*/ 0 w 128"/>
                <a:gd name="T31" fmla="*/ 183 h 217"/>
                <a:gd name="T32" fmla="*/ 1 w 128"/>
                <a:gd name="T33" fmla="*/ 178 h 217"/>
                <a:gd name="T34" fmla="*/ 13 w 128"/>
                <a:gd name="T35" fmla="*/ 171 h 217"/>
                <a:gd name="T36" fmla="*/ 29 w 128"/>
                <a:gd name="T37" fmla="*/ 161 h 217"/>
                <a:gd name="T38" fmla="*/ 46 w 128"/>
                <a:gd name="T39" fmla="*/ 150 h 217"/>
                <a:gd name="T40" fmla="*/ 63 w 128"/>
                <a:gd name="T41" fmla="*/ 134 h 217"/>
                <a:gd name="T42" fmla="*/ 79 w 128"/>
                <a:gd name="T43" fmla="*/ 112 h 217"/>
                <a:gd name="T44" fmla="*/ 91 w 128"/>
                <a:gd name="T45" fmla="*/ 83 h 217"/>
                <a:gd name="T46" fmla="*/ 97 w 128"/>
                <a:gd name="T47" fmla="*/ 46 h 217"/>
                <a:gd name="T48" fmla="*/ 94 w 128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75 w 117"/>
                <a:gd name="T1" fmla="*/ 0 h 132"/>
                <a:gd name="T2" fmla="*/ 0 w 117"/>
                <a:gd name="T3" fmla="*/ 25 h 132"/>
                <a:gd name="T4" fmla="*/ 3 w 117"/>
                <a:gd name="T5" fmla="*/ 26 h 132"/>
                <a:gd name="T6" fmla="*/ 14 w 117"/>
                <a:gd name="T7" fmla="*/ 29 h 132"/>
                <a:gd name="T8" fmla="*/ 29 w 117"/>
                <a:gd name="T9" fmla="*/ 36 h 132"/>
                <a:gd name="T10" fmla="*/ 46 w 117"/>
                <a:gd name="T11" fmla="*/ 47 h 132"/>
                <a:gd name="T12" fmla="*/ 66 w 117"/>
                <a:gd name="T13" fmla="*/ 62 h 132"/>
                <a:gd name="T14" fmla="*/ 84 w 117"/>
                <a:gd name="T15" fmla="*/ 80 h 132"/>
                <a:gd name="T16" fmla="*/ 102 w 117"/>
                <a:gd name="T17" fmla="*/ 103 h 132"/>
                <a:gd name="T18" fmla="*/ 116 w 117"/>
                <a:gd name="T19" fmla="*/ 132 h 132"/>
                <a:gd name="T20" fmla="*/ 117 w 117"/>
                <a:gd name="T21" fmla="*/ 120 h 132"/>
                <a:gd name="T22" fmla="*/ 115 w 117"/>
                <a:gd name="T23" fmla="*/ 107 h 132"/>
                <a:gd name="T24" fmla="*/ 108 w 117"/>
                <a:gd name="T25" fmla="*/ 90 h 132"/>
                <a:gd name="T26" fmla="*/ 99 w 117"/>
                <a:gd name="T27" fmla="*/ 74 h 132"/>
                <a:gd name="T28" fmla="*/ 89 w 117"/>
                <a:gd name="T29" fmla="*/ 58 h 132"/>
                <a:gd name="T30" fmla="*/ 78 w 117"/>
                <a:gd name="T31" fmla="*/ 45 h 132"/>
                <a:gd name="T32" fmla="*/ 67 w 117"/>
                <a:gd name="T33" fmla="*/ 36 h 132"/>
                <a:gd name="T34" fmla="*/ 58 w 117"/>
                <a:gd name="T35" fmla="*/ 32 h 132"/>
                <a:gd name="T36" fmla="*/ 69 w 117"/>
                <a:gd name="T37" fmla="*/ 29 h 132"/>
                <a:gd name="T38" fmla="*/ 79 w 117"/>
                <a:gd name="T39" fmla="*/ 28 h 132"/>
                <a:gd name="T40" fmla="*/ 89 w 117"/>
                <a:gd name="T41" fmla="*/ 26 h 132"/>
                <a:gd name="T42" fmla="*/ 98 w 117"/>
                <a:gd name="T43" fmla="*/ 25 h 132"/>
                <a:gd name="T44" fmla="*/ 105 w 117"/>
                <a:gd name="T45" fmla="*/ 24 h 132"/>
                <a:gd name="T46" fmla="*/ 109 w 117"/>
                <a:gd name="T47" fmla="*/ 22 h 132"/>
                <a:gd name="T48" fmla="*/ 113 w 117"/>
                <a:gd name="T49" fmla="*/ 21 h 132"/>
                <a:gd name="T50" fmla="*/ 114 w 117"/>
                <a:gd name="T51" fmla="*/ 21 h 132"/>
                <a:gd name="T52" fmla="*/ 75 w 117"/>
                <a:gd name="T53" fmla="*/ 0 h 1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29 w 29"/>
                <a:gd name="T1" fmla="*/ 0 h 77"/>
                <a:gd name="T2" fmla="*/ 23 w 29"/>
                <a:gd name="T3" fmla="*/ 0 h 77"/>
                <a:gd name="T4" fmla="*/ 16 w 29"/>
                <a:gd name="T5" fmla="*/ 4 h 77"/>
                <a:gd name="T6" fmla="*/ 9 w 29"/>
                <a:gd name="T7" fmla="*/ 9 h 77"/>
                <a:gd name="T8" fmla="*/ 4 w 29"/>
                <a:gd name="T9" fmla="*/ 19 h 77"/>
                <a:gd name="T10" fmla="*/ 1 w 29"/>
                <a:gd name="T11" fmla="*/ 30 h 77"/>
                <a:gd name="T12" fmla="*/ 0 w 29"/>
                <a:gd name="T13" fmla="*/ 44 h 77"/>
                <a:gd name="T14" fmla="*/ 3 w 29"/>
                <a:gd name="T15" fmla="*/ 60 h 77"/>
                <a:gd name="T16" fmla="*/ 11 w 29"/>
                <a:gd name="T17" fmla="*/ 77 h 77"/>
                <a:gd name="T18" fmla="*/ 15 w 29"/>
                <a:gd name="T19" fmla="*/ 53 h 77"/>
                <a:gd name="T20" fmla="*/ 19 w 29"/>
                <a:gd name="T21" fmla="*/ 37 h 77"/>
                <a:gd name="T22" fmla="*/ 23 w 29"/>
                <a:gd name="T23" fmla="*/ 22 h 77"/>
                <a:gd name="T24" fmla="*/ 29 w 29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9" y="121"/>
              <a:ext cx="356" cy="608"/>
              <a:chOff x="1731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32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91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5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7" y="3305"/>
              <a:ext cx="500" cy="500"/>
              <a:chOff x="1727" y="870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71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9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1002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64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2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6 w 149"/>
                <a:gd name="T3" fmla="*/ 6 h 704"/>
                <a:gd name="T4" fmla="*/ 16 w 149"/>
                <a:gd name="T5" fmla="*/ 14 h 704"/>
                <a:gd name="T6" fmla="*/ 28 w 149"/>
                <a:gd name="T7" fmla="*/ 24 h 704"/>
                <a:gd name="T8" fmla="*/ 41 w 149"/>
                <a:gd name="T9" fmla="*/ 37 h 704"/>
                <a:gd name="T10" fmla="*/ 58 w 149"/>
                <a:gd name="T11" fmla="*/ 53 h 704"/>
                <a:gd name="T12" fmla="*/ 73 w 149"/>
                <a:gd name="T13" fmla="*/ 70 h 704"/>
                <a:gd name="T14" fmla="*/ 88 w 149"/>
                <a:gd name="T15" fmla="*/ 90 h 704"/>
                <a:gd name="T16" fmla="*/ 100 w 149"/>
                <a:gd name="T17" fmla="*/ 113 h 704"/>
                <a:gd name="T18" fmla="*/ 112 w 149"/>
                <a:gd name="T19" fmla="*/ 137 h 704"/>
                <a:gd name="T20" fmla="*/ 120 w 149"/>
                <a:gd name="T21" fmla="*/ 165 h 704"/>
                <a:gd name="T22" fmla="*/ 124 w 149"/>
                <a:gd name="T23" fmla="*/ 196 h 704"/>
                <a:gd name="T24" fmla="*/ 126 w 149"/>
                <a:gd name="T25" fmla="*/ 228 h 704"/>
                <a:gd name="T26" fmla="*/ 120 w 149"/>
                <a:gd name="T27" fmla="*/ 264 h 704"/>
                <a:gd name="T28" fmla="*/ 109 w 149"/>
                <a:gd name="T29" fmla="*/ 302 h 704"/>
                <a:gd name="T30" fmla="*/ 92 w 149"/>
                <a:gd name="T31" fmla="*/ 342 h 704"/>
                <a:gd name="T32" fmla="*/ 67 w 149"/>
                <a:gd name="T33" fmla="*/ 386 h 704"/>
                <a:gd name="T34" fmla="*/ 39 w 149"/>
                <a:gd name="T35" fmla="*/ 436 h 704"/>
                <a:gd name="T36" fmla="*/ 21 w 149"/>
                <a:gd name="T37" fmla="*/ 482 h 704"/>
                <a:gd name="T38" fmla="*/ 10 w 149"/>
                <a:gd name="T39" fmla="*/ 525 h 704"/>
                <a:gd name="T40" fmla="*/ 6 w 149"/>
                <a:gd name="T41" fmla="*/ 566 h 704"/>
                <a:gd name="T42" fmla="*/ 6 w 149"/>
                <a:gd name="T43" fmla="*/ 605 h 704"/>
                <a:gd name="T44" fmla="*/ 8 w 149"/>
                <a:gd name="T45" fmla="*/ 641 h 704"/>
                <a:gd name="T46" fmla="*/ 12 w 149"/>
                <a:gd name="T47" fmla="*/ 673 h 704"/>
                <a:gd name="T48" fmla="*/ 14 w 149"/>
                <a:gd name="T49" fmla="*/ 704 h 704"/>
                <a:gd name="T50" fmla="*/ 41 w 149"/>
                <a:gd name="T51" fmla="*/ 688 h 704"/>
                <a:gd name="T52" fmla="*/ 39 w 149"/>
                <a:gd name="T53" fmla="*/ 680 h 704"/>
                <a:gd name="T54" fmla="*/ 36 w 149"/>
                <a:gd name="T55" fmla="*/ 657 h 704"/>
                <a:gd name="T56" fmla="*/ 33 w 149"/>
                <a:gd name="T57" fmla="*/ 622 h 704"/>
                <a:gd name="T58" fmla="*/ 35 w 149"/>
                <a:gd name="T59" fmla="*/ 575 h 704"/>
                <a:gd name="T60" fmla="*/ 41 w 149"/>
                <a:gd name="T61" fmla="*/ 519 h 704"/>
                <a:gd name="T62" fmla="*/ 58 w 149"/>
                <a:gd name="T63" fmla="*/ 455 h 704"/>
                <a:gd name="T64" fmla="*/ 86 w 149"/>
                <a:gd name="T65" fmla="*/ 386 h 704"/>
                <a:gd name="T66" fmla="*/ 129 w 149"/>
                <a:gd name="T67" fmla="*/ 313 h 704"/>
                <a:gd name="T68" fmla="*/ 143 w 149"/>
                <a:gd name="T69" fmla="*/ 279 h 704"/>
                <a:gd name="T70" fmla="*/ 149 w 149"/>
                <a:gd name="T71" fmla="*/ 235 h 704"/>
                <a:gd name="T72" fmla="*/ 144 w 149"/>
                <a:gd name="T73" fmla="*/ 184 h 704"/>
                <a:gd name="T74" fmla="*/ 131 w 149"/>
                <a:gd name="T75" fmla="*/ 134 h 704"/>
                <a:gd name="T76" fmla="*/ 109 w 149"/>
                <a:gd name="T77" fmla="*/ 85 h 704"/>
                <a:gd name="T78" fmla="*/ 81 w 149"/>
                <a:gd name="T79" fmla="*/ 44 h 704"/>
                <a:gd name="T80" fmla="*/ 44 w 149"/>
                <a:gd name="T81" fmla="*/ 14 h 704"/>
                <a:gd name="T82" fmla="*/ 0 w 149"/>
                <a:gd name="T83" fmla="*/ 0 h 7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</p:grpSp>
      <p:sp>
        <p:nvSpPr>
          <p:cNvPr id="47151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3274485" y="596900"/>
            <a:ext cx="8257116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7152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3318933" y="4279900"/>
            <a:ext cx="8195733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0825F-2498-4D09-9F56-0EF5FC53BEDE}" type="slidenum">
              <a:rPr lang="en-US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34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38A1E-80DB-46FF-89DD-724FE6F03225}" type="slidenum">
              <a:rPr lang="en-US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8537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B7F61-584D-4D40-85B3-207963F13C2D}" type="slidenum">
              <a:rPr lang="en-US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742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D0679-83DA-462C-BC3F-DD0C5AD82F3B}" type="slidenum">
              <a:rPr lang="en-US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398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0F39F-EDF7-47EB-AE91-691506F7B419}" type="slidenum">
              <a:rPr lang="en-US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7600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B1EAF-FF6A-4284-9F31-46F89701B5AA}" type="slidenum">
              <a:rPr lang="en-US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4220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66EBA-687E-4C50-B5AC-F158AB232A64}" type="slidenum">
              <a:rPr lang="en-US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9602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6340F-BF58-418B-B84C-53456E06EA8F}" type="slidenum">
              <a:rPr lang="en-US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1602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A569D-2489-4BD4-8057-37CBCF51F87C}" type="slidenum">
              <a:rPr lang="en-US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736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47D49-D8D3-43EC-A68B-CEF7E999EA8D}" type="slidenum">
              <a:rPr lang="en-US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6878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4968" y="103189"/>
            <a:ext cx="2747433" cy="5953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0551" y="103189"/>
            <a:ext cx="8041216" cy="5953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469794-2E95-4F46-BA77-C17187195FD0}" type="slidenum">
              <a:rPr lang="en-US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89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934FF-F4E1-47C5-9CA5-30A81DDE2BE4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10584" y="1"/>
            <a:ext cx="3778251" cy="6856413"/>
            <a:chOff x="-5" y="0"/>
            <a:chExt cx="1785" cy="4319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071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1072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1073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</p:grpSp>
        <p:sp>
          <p:nvSpPr>
            <p:cNvPr id="1034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grpSp>
          <p:nvGrpSpPr>
            <p:cNvPr id="1035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062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46 w 217"/>
                  <a:gd name="T1" fmla="*/ 210 h 210"/>
                  <a:gd name="T2" fmla="*/ 37 w 217"/>
                  <a:gd name="T3" fmla="*/ 198 h 210"/>
                  <a:gd name="T4" fmla="*/ 26 w 217"/>
                  <a:gd name="T5" fmla="*/ 181 h 210"/>
                  <a:gd name="T6" fmla="*/ 15 w 217"/>
                  <a:gd name="T7" fmla="*/ 159 h 210"/>
                  <a:gd name="T8" fmla="*/ 5 w 217"/>
                  <a:gd name="T9" fmla="*/ 135 h 210"/>
                  <a:gd name="T10" fmla="*/ 0 w 217"/>
                  <a:gd name="T11" fmla="*/ 109 h 210"/>
                  <a:gd name="T12" fmla="*/ 1 w 217"/>
                  <a:gd name="T13" fmla="*/ 82 h 210"/>
                  <a:gd name="T14" fmla="*/ 9 w 217"/>
                  <a:gd name="T15" fmla="*/ 57 h 210"/>
                  <a:gd name="T16" fmla="*/ 27 w 217"/>
                  <a:gd name="T17" fmla="*/ 35 h 210"/>
                  <a:gd name="T18" fmla="*/ 45 w 217"/>
                  <a:gd name="T19" fmla="*/ 22 h 210"/>
                  <a:gd name="T20" fmla="*/ 60 w 217"/>
                  <a:gd name="T21" fmla="*/ 12 h 210"/>
                  <a:gd name="T22" fmla="*/ 72 w 217"/>
                  <a:gd name="T23" fmla="*/ 7 h 210"/>
                  <a:gd name="T24" fmla="*/ 81 w 217"/>
                  <a:gd name="T25" fmla="*/ 5 h 210"/>
                  <a:gd name="T26" fmla="*/ 88 w 217"/>
                  <a:gd name="T27" fmla="*/ 5 h 210"/>
                  <a:gd name="T28" fmla="*/ 104 w 217"/>
                  <a:gd name="T29" fmla="*/ 0 h 210"/>
                  <a:gd name="T30" fmla="*/ 148 w 217"/>
                  <a:gd name="T31" fmla="*/ 8 h 210"/>
                  <a:gd name="T32" fmla="*/ 160 w 217"/>
                  <a:gd name="T33" fmla="*/ 12 h 210"/>
                  <a:gd name="T34" fmla="*/ 172 w 217"/>
                  <a:gd name="T35" fmla="*/ 15 h 210"/>
                  <a:gd name="T36" fmla="*/ 182 w 217"/>
                  <a:gd name="T37" fmla="*/ 19 h 210"/>
                  <a:gd name="T38" fmla="*/ 190 w 217"/>
                  <a:gd name="T39" fmla="*/ 23 h 210"/>
                  <a:gd name="T40" fmla="*/ 198 w 217"/>
                  <a:gd name="T41" fmla="*/ 27 h 210"/>
                  <a:gd name="T42" fmla="*/ 205 w 217"/>
                  <a:gd name="T43" fmla="*/ 32 h 210"/>
                  <a:gd name="T44" fmla="*/ 211 w 217"/>
                  <a:gd name="T45" fmla="*/ 38 h 210"/>
                  <a:gd name="T46" fmla="*/ 217 w 217"/>
                  <a:gd name="T47" fmla="*/ 45 h 210"/>
                  <a:gd name="T48" fmla="*/ 205 w 217"/>
                  <a:gd name="T49" fmla="*/ 40 h 210"/>
                  <a:gd name="T50" fmla="*/ 194 w 217"/>
                  <a:gd name="T51" fmla="*/ 36 h 210"/>
                  <a:gd name="T52" fmla="*/ 183 w 217"/>
                  <a:gd name="T53" fmla="*/ 33 h 210"/>
                  <a:gd name="T54" fmla="*/ 172 w 217"/>
                  <a:gd name="T55" fmla="*/ 30 h 210"/>
                  <a:gd name="T56" fmla="*/ 163 w 217"/>
                  <a:gd name="T57" fmla="*/ 27 h 210"/>
                  <a:gd name="T58" fmla="*/ 153 w 217"/>
                  <a:gd name="T59" fmla="*/ 26 h 210"/>
                  <a:gd name="T60" fmla="*/ 143 w 217"/>
                  <a:gd name="T61" fmla="*/ 24 h 210"/>
                  <a:gd name="T62" fmla="*/ 134 w 217"/>
                  <a:gd name="T63" fmla="*/ 24 h 210"/>
                  <a:gd name="T64" fmla="*/ 125 w 217"/>
                  <a:gd name="T65" fmla="*/ 24 h 210"/>
                  <a:gd name="T66" fmla="*/ 116 w 217"/>
                  <a:gd name="T67" fmla="*/ 25 h 210"/>
                  <a:gd name="T68" fmla="*/ 107 w 217"/>
                  <a:gd name="T69" fmla="*/ 27 h 210"/>
                  <a:gd name="T70" fmla="*/ 99 w 217"/>
                  <a:gd name="T71" fmla="*/ 29 h 210"/>
                  <a:gd name="T72" fmla="*/ 91 w 217"/>
                  <a:gd name="T73" fmla="*/ 33 h 210"/>
                  <a:gd name="T74" fmla="*/ 82 w 217"/>
                  <a:gd name="T75" fmla="*/ 36 h 210"/>
                  <a:gd name="T76" fmla="*/ 74 w 217"/>
                  <a:gd name="T77" fmla="*/ 41 h 210"/>
                  <a:gd name="T78" fmla="*/ 66 w 217"/>
                  <a:gd name="T79" fmla="*/ 46 h 210"/>
                  <a:gd name="T80" fmla="*/ 52 w 217"/>
                  <a:gd name="T81" fmla="*/ 61 h 210"/>
                  <a:gd name="T82" fmla="*/ 42 w 217"/>
                  <a:gd name="T83" fmla="*/ 80 h 210"/>
                  <a:gd name="T84" fmla="*/ 37 w 217"/>
                  <a:gd name="T85" fmla="*/ 103 h 210"/>
                  <a:gd name="T86" fmla="*/ 35 w 217"/>
                  <a:gd name="T87" fmla="*/ 126 h 210"/>
                  <a:gd name="T88" fmla="*/ 35 w 217"/>
                  <a:gd name="T89" fmla="*/ 151 h 210"/>
                  <a:gd name="T90" fmla="*/ 38 w 217"/>
                  <a:gd name="T91" fmla="*/ 174 h 210"/>
                  <a:gd name="T92" fmla="*/ 41 w 217"/>
                  <a:gd name="T93" fmla="*/ 194 h 210"/>
                  <a:gd name="T94" fmla="*/ 46 w 217"/>
                  <a:gd name="T95" fmla="*/ 210 h 2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1063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09 w 182"/>
                  <a:gd name="T1" fmla="*/ 0 h 213"/>
                  <a:gd name="T2" fmla="*/ 112 w 182"/>
                  <a:gd name="T3" fmla="*/ 2 h 213"/>
                  <a:gd name="T4" fmla="*/ 118 w 182"/>
                  <a:gd name="T5" fmla="*/ 8 h 213"/>
                  <a:gd name="T6" fmla="*/ 127 w 182"/>
                  <a:gd name="T7" fmla="*/ 18 h 213"/>
                  <a:gd name="T8" fmla="*/ 137 w 182"/>
                  <a:gd name="T9" fmla="*/ 33 h 213"/>
                  <a:gd name="T10" fmla="*/ 145 w 182"/>
                  <a:gd name="T11" fmla="*/ 52 h 213"/>
                  <a:gd name="T12" fmla="*/ 150 w 182"/>
                  <a:gd name="T13" fmla="*/ 76 h 213"/>
                  <a:gd name="T14" fmla="*/ 150 w 182"/>
                  <a:gd name="T15" fmla="*/ 105 h 213"/>
                  <a:gd name="T16" fmla="*/ 144 w 182"/>
                  <a:gd name="T17" fmla="*/ 139 h 213"/>
                  <a:gd name="T18" fmla="*/ 140 w 182"/>
                  <a:gd name="T19" fmla="*/ 149 h 213"/>
                  <a:gd name="T20" fmla="*/ 136 w 182"/>
                  <a:gd name="T21" fmla="*/ 157 h 213"/>
                  <a:gd name="T22" fmla="*/ 131 w 182"/>
                  <a:gd name="T23" fmla="*/ 165 h 213"/>
                  <a:gd name="T24" fmla="*/ 125 w 182"/>
                  <a:gd name="T25" fmla="*/ 173 h 213"/>
                  <a:gd name="T26" fmla="*/ 117 w 182"/>
                  <a:gd name="T27" fmla="*/ 180 h 213"/>
                  <a:gd name="T28" fmla="*/ 110 w 182"/>
                  <a:gd name="T29" fmla="*/ 185 h 213"/>
                  <a:gd name="T30" fmla="*/ 102 w 182"/>
                  <a:gd name="T31" fmla="*/ 191 h 213"/>
                  <a:gd name="T32" fmla="*/ 92 w 182"/>
                  <a:gd name="T33" fmla="*/ 195 h 213"/>
                  <a:gd name="T34" fmla="*/ 82 w 182"/>
                  <a:gd name="T35" fmla="*/ 197 h 213"/>
                  <a:gd name="T36" fmla="*/ 72 w 182"/>
                  <a:gd name="T37" fmla="*/ 200 h 213"/>
                  <a:gd name="T38" fmla="*/ 61 w 182"/>
                  <a:gd name="T39" fmla="*/ 201 h 213"/>
                  <a:gd name="T40" fmla="*/ 49 w 182"/>
                  <a:gd name="T41" fmla="*/ 201 h 213"/>
                  <a:gd name="T42" fmla="*/ 37 w 182"/>
                  <a:gd name="T43" fmla="*/ 200 h 213"/>
                  <a:gd name="T44" fmla="*/ 25 w 182"/>
                  <a:gd name="T45" fmla="*/ 197 h 213"/>
                  <a:gd name="T46" fmla="*/ 12 w 182"/>
                  <a:gd name="T47" fmla="*/ 193 h 213"/>
                  <a:gd name="T48" fmla="*/ 0 w 182"/>
                  <a:gd name="T49" fmla="*/ 188 h 213"/>
                  <a:gd name="T50" fmla="*/ 11 w 182"/>
                  <a:gd name="T51" fmla="*/ 195 h 213"/>
                  <a:gd name="T52" fmla="*/ 22 w 182"/>
                  <a:gd name="T53" fmla="*/ 200 h 213"/>
                  <a:gd name="T54" fmla="*/ 33 w 182"/>
                  <a:gd name="T55" fmla="*/ 205 h 213"/>
                  <a:gd name="T56" fmla="*/ 43 w 182"/>
                  <a:gd name="T57" fmla="*/ 208 h 213"/>
                  <a:gd name="T58" fmla="*/ 53 w 182"/>
                  <a:gd name="T59" fmla="*/ 211 h 213"/>
                  <a:gd name="T60" fmla="*/ 63 w 182"/>
                  <a:gd name="T61" fmla="*/ 212 h 213"/>
                  <a:gd name="T62" fmla="*/ 73 w 182"/>
                  <a:gd name="T63" fmla="*/ 213 h 213"/>
                  <a:gd name="T64" fmla="*/ 83 w 182"/>
                  <a:gd name="T65" fmla="*/ 213 h 213"/>
                  <a:gd name="T66" fmla="*/ 91 w 182"/>
                  <a:gd name="T67" fmla="*/ 212 h 213"/>
                  <a:gd name="T68" fmla="*/ 100 w 182"/>
                  <a:gd name="T69" fmla="*/ 210 h 213"/>
                  <a:gd name="T70" fmla="*/ 108 w 182"/>
                  <a:gd name="T71" fmla="*/ 208 h 213"/>
                  <a:gd name="T72" fmla="*/ 116 w 182"/>
                  <a:gd name="T73" fmla="*/ 206 h 213"/>
                  <a:gd name="T74" fmla="*/ 123 w 182"/>
                  <a:gd name="T75" fmla="*/ 203 h 213"/>
                  <a:gd name="T76" fmla="*/ 130 w 182"/>
                  <a:gd name="T77" fmla="*/ 199 h 213"/>
                  <a:gd name="T78" fmla="*/ 136 w 182"/>
                  <a:gd name="T79" fmla="*/ 195 h 213"/>
                  <a:gd name="T80" fmla="*/ 142 w 182"/>
                  <a:gd name="T81" fmla="*/ 191 h 213"/>
                  <a:gd name="T82" fmla="*/ 158 w 182"/>
                  <a:gd name="T83" fmla="*/ 176 h 213"/>
                  <a:gd name="T84" fmla="*/ 169 w 182"/>
                  <a:gd name="T85" fmla="*/ 161 h 213"/>
                  <a:gd name="T86" fmla="*/ 176 w 182"/>
                  <a:gd name="T87" fmla="*/ 144 h 213"/>
                  <a:gd name="T88" fmla="*/ 179 w 182"/>
                  <a:gd name="T89" fmla="*/ 128 h 213"/>
                  <a:gd name="T90" fmla="*/ 181 w 182"/>
                  <a:gd name="T91" fmla="*/ 111 h 213"/>
                  <a:gd name="T92" fmla="*/ 181 w 182"/>
                  <a:gd name="T93" fmla="*/ 95 h 213"/>
                  <a:gd name="T94" fmla="*/ 182 w 182"/>
                  <a:gd name="T95" fmla="*/ 79 h 213"/>
                  <a:gd name="T96" fmla="*/ 173 w 182"/>
                  <a:gd name="T97" fmla="*/ 46 h 213"/>
                  <a:gd name="T98" fmla="*/ 156 w 182"/>
                  <a:gd name="T99" fmla="*/ 21 h 213"/>
                  <a:gd name="T100" fmla="*/ 151 w 182"/>
                  <a:gd name="T101" fmla="*/ 18 h 213"/>
                  <a:gd name="T102" fmla="*/ 147 w 182"/>
                  <a:gd name="T103" fmla="*/ 15 h 213"/>
                  <a:gd name="T104" fmla="*/ 142 w 182"/>
                  <a:gd name="T105" fmla="*/ 13 h 213"/>
                  <a:gd name="T106" fmla="*/ 138 w 182"/>
                  <a:gd name="T107" fmla="*/ 11 h 213"/>
                  <a:gd name="T108" fmla="*/ 132 w 182"/>
                  <a:gd name="T109" fmla="*/ 9 h 213"/>
                  <a:gd name="T110" fmla="*/ 126 w 182"/>
                  <a:gd name="T111" fmla="*/ 6 h 213"/>
                  <a:gd name="T112" fmla="*/ 119 w 182"/>
                  <a:gd name="T113" fmla="*/ 3 h 213"/>
                  <a:gd name="T114" fmla="*/ 109 w 182"/>
                  <a:gd name="T115" fmla="*/ 0 h 2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1064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94 w 128"/>
                  <a:gd name="T1" fmla="*/ 0 h 217"/>
                  <a:gd name="T2" fmla="*/ 105 w 128"/>
                  <a:gd name="T3" fmla="*/ 9 h 217"/>
                  <a:gd name="T4" fmla="*/ 115 w 128"/>
                  <a:gd name="T5" fmla="*/ 27 h 217"/>
                  <a:gd name="T6" fmla="*/ 123 w 128"/>
                  <a:gd name="T7" fmla="*/ 50 h 217"/>
                  <a:gd name="T8" fmla="*/ 128 w 128"/>
                  <a:gd name="T9" fmla="*/ 78 h 217"/>
                  <a:gd name="T10" fmla="*/ 127 w 128"/>
                  <a:gd name="T11" fmla="*/ 111 h 217"/>
                  <a:gd name="T12" fmla="*/ 116 w 128"/>
                  <a:gd name="T13" fmla="*/ 145 h 217"/>
                  <a:gd name="T14" fmla="*/ 94 w 128"/>
                  <a:gd name="T15" fmla="*/ 181 h 217"/>
                  <a:gd name="T16" fmla="*/ 60 w 128"/>
                  <a:gd name="T17" fmla="*/ 217 h 217"/>
                  <a:gd name="T18" fmla="*/ 49 w 128"/>
                  <a:gd name="T19" fmla="*/ 213 h 217"/>
                  <a:gd name="T20" fmla="*/ 38 w 128"/>
                  <a:gd name="T21" fmla="*/ 210 h 217"/>
                  <a:gd name="T22" fmla="*/ 26 w 128"/>
                  <a:gd name="T23" fmla="*/ 205 h 217"/>
                  <a:gd name="T24" fmla="*/ 16 w 128"/>
                  <a:gd name="T25" fmla="*/ 201 h 217"/>
                  <a:gd name="T26" fmla="*/ 8 w 128"/>
                  <a:gd name="T27" fmla="*/ 196 h 217"/>
                  <a:gd name="T28" fmla="*/ 2 w 128"/>
                  <a:gd name="T29" fmla="*/ 190 h 217"/>
                  <a:gd name="T30" fmla="*/ 0 w 128"/>
                  <a:gd name="T31" fmla="*/ 183 h 217"/>
                  <a:gd name="T32" fmla="*/ 1 w 128"/>
                  <a:gd name="T33" fmla="*/ 178 h 217"/>
                  <a:gd name="T34" fmla="*/ 13 w 128"/>
                  <a:gd name="T35" fmla="*/ 171 h 217"/>
                  <a:gd name="T36" fmla="*/ 29 w 128"/>
                  <a:gd name="T37" fmla="*/ 161 h 217"/>
                  <a:gd name="T38" fmla="*/ 46 w 128"/>
                  <a:gd name="T39" fmla="*/ 150 h 217"/>
                  <a:gd name="T40" fmla="*/ 63 w 128"/>
                  <a:gd name="T41" fmla="*/ 134 h 217"/>
                  <a:gd name="T42" fmla="*/ 79 w 128"/>
                  <a:gd name="T43" fmla="*/ 112 h 217"/>
                  <a:gd name="T44" fmla="*/ 91 w 128"/>
                  <a:gd name="T45" fmla="*/ 83 h 217"/>
                  <a:gd name="T46" fmla="*/ 97 w 128"/>
                  <a:gd name="T47" fmla="*/ 46 h 217"/>
                  <a:gd name="T48" fmla="*/ 94 w 128"/>
                  <a:gd name="T49" fmla="*/ 0 h 21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1065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75 w 117"/>
                  <a:gd name="T1" fmla="*/ 0 h 132"/>
                  <a:gd name="T2" fmla="*/ 0 w 117"/>
                  <a:gd name="T3" fmla="*/ 25 h 132"/>
                  <a:gd name="T4" fmla="*/ 3 w 117"/>
                  <a:gd name="T5" fmla="*/ 26 h 132"/>
                  <a:gd name="T6" fmla="*/ 14 w 117"/>
                  <a:gd name="T7" fmla="*/ 29 h 132"/>
                  <a:gd name="T8" fmla="*/ 29 w 117"/>
                  <a:gd name="T9" fmla="*/ 36 h 132"/>
                  <a:gd name="T10" fmla="*/ 46 w 117"/>
                  <a:gd name="T11" fmla="*/ 47 h 132"/>
                  <a:gd name="T12" fmla="*/ 66 w 117"/>
                  <a:gd name="T13" fmla="*/ 62 h 132"/>
                  <a:gd name="T14" fmla="*/ 84 w 117"/>
                  <a:gd name="T15" fmla="*/ 80 h 132"/>
                  <a:gd name="T16" fmla="*/ 102 w 117"/>
                  <a:gd name="T17" fmla="*/ 103 h 132"/>
                  <a:gd name="T18" fmla="*/ 116 w 117"/>
                  <a:gd name="T19" fmla="*/ 132 h 132"/>
                  <a:gd name="T20" fmla="*/ 117 w 117"/>
                  <a:gd name="T21" fmla="*/ 120 h 132"/>
                  <a:gd name="T22" fmla="*/ 115 w 117"/>
                  <a:gd name="T23" fmla="*/ 107 h 132"/>
                  <a:gd name="T24" fmla="*/ 108 w 117"/>
                  <a:gd name="T25" fmla="*/ 90 h 132"/>
                  <a:gd name="T26" fmla="*/ 99 w 117"/>
                  <a:gd name="T27" fmla="*/ 74 h 132"/>
                  <a:gd name="T28" fmla="*/ 89 w 117"/>
                  <a:gd name="T29" fmla="*/ 58 h 132"/>
                  <a:gd name="T30" fmla="*/ 78 w 117"/>
                  <a:gd name="T31" fmla="*/ 45 h 132"/>
                  <a:gd name="T32" fmla="*/ 67 w 117"/>
                  <a:gd name="T33" fmla="*/ 36 h 132"/>
                  <a:gd name="T34" fmla="*/ 58 w 117"/>
                  <a:gd name="T35" fmla="*/ 32 h 132"/>
                  <a:gd name="T36" fmla="*/ 69 w 117"/>
                  <a:gd name="T37" fmla="*/ 29 h 132"/>
                  <a:gd name="T38" fmla="*/ 79 w 117"/>
                  <a:gd name="T39" fmla="*/ 28 h 132"/>
                  <a:gd name="T40" fmla="*/ 89 w 117"/>
                  <a:gd name="T41" fmla="*/ 26 h 132"/>
                  <a:gd name="T42" fmla="*/ 98 w 117"/>
                  <a:gd name="T43" fmla="*/ 25 h 132"/>
                  <a:gd name="T44" fmla="*/ 105 w 117"/>
                  <a:gd name="T45" fmla="*/ 24 h 132"/>
                  <a:gd name="T46" fmla="*/ 109 w 117"/>
                  <a:gd name="T47" fmla="*/ 22 h 132"/>
                  <a:gd name="T48" fmla="*/ 113 w 117"/>
                  <a:gd name="T49" fmla="*/ 21 h 132"/>
                  <a:gd name="T50" fmla="*/ 114 w 117"/>
                  <a:gd name="T51" fmla="*/ 21 h 132"/>
                  <a:gd name="T52" fmla="*/ 75 w 117"/>
                  <a:gd name="T53" fmla="*/ 0 h 13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1066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3"/>
                <a:ext cx="21" cy="55"/>
              </a:xfrm>
              <a:custGeom>
                <a:avLst/>
                <a:gdLst>
                  <a:gd name="T0" fmla="*/ 29 w 29"/>
                  <a:gd name="T1" fmla="*/ 0 h 77"/>
                  <a:gd name="T2" fmla="*/ 23 w 29"/>
                  <a:gd name="T3" fmla="*/ 0 h 77"/>
                  <a:gd name="T4" fmla="*/ 16 w 29"/>
                  <a:gd name="T5" fmla="*/ 4 h 77"/>
                  <a:gd name="T6" fmla="*/ 9 w 29"/>
                  <a:gd name="T7" fmla="*/ 9 h 77"/>
                  <a:gd name="T8" fmla="*/ 4 w 29"/>
                  <a:gd name="T9" fmla="*/ 19 h 77"/>
                  <a:gd name="T10" fmla="*/ 1 w 29"/>
                  <a:gd name="T11" fmla="*/ 30 h 77"/>
                  <a:gd name="T12" fmla="*/ 0 w 29"/>
                  <a:gd name="T13" fmla="*/ 44 h 77"/>
                  <a:gd name="T14" fmla="*/ 3 w 29"/>
                  <a:gd name="T15" fmla="*/ 60 h 77"/>
                  <a:gd name="T16" fmla="*/ 11 w 29"/>
                  <a:gd name="T17" fmla="*/ 77 h 77"/>
                  <a:gd name="T18" fmla="*/ 15 w 29"/>
                  <a:gd name="T19" fmla="*/ 53 h 77"/>
                  <a:gd name="T20" fmla="*/ 19 w 29"/>
                  <a:gd name="T21" fmla="*/ 37 h 77"/>
                  <a:gd name="T22" fmla="*/ 23 w 29"/>
                  <a:gd name="T23" fmla="*/ 22 h 77"/>
                  <a:gd name="T24" fmla="*/ 29 w 29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grpSp>
            <p:nvGrpSpPr>
              <p:cNvPr id="1067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068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12 w 207"/>
                    <a:gd name="T1" fmla="*/ 44 h 564"/>
                    <a:gd name="T2" fmla="*/ 6 w 207"/>
                    <a:gd name="T3" fmla="*/ 72 h 564"/>
                    <a:gd name="T4" fmla="*/ 3 w 207"/>
                    <a:gd name="T5" fmla="*/ 99 h 564"/>
                    <a:gd name="T6" fmla="*/ 0 w 207"/>
                    <a:gd name="T7" fmla="*/ 125 h 564"/>
                    <a:gd name="T8" fmla="*/ 0 w 207"/>
                    <a:gd name="T9" fmla="*/ 151 h 564"/>
                    <a:gd name="T10" fmla="*/ 3 w 207"/>
                    <a:gd name="T11" fmla="*/ 180 h 564"/>
                    <a:gd name="T12" fmla="*/ 7 w 207"/>
                    <a:gd name="T13" fmla="*/ 211 h 564"/>
                    <a:gd name="T14" fmla="*/ 16 w 207"/>
                    <a:gd name="T15" fmla="*/ 247 h 564"/>
                    <a:gd name="T16" fmla="*/ 29 w 207"/>
                    <a:gd name="T17" fmla="*/ 287 h 564"/>
                    <a:gd name="T18" fmla="*/ 43 w 207"/>
                    <a:gd name="T19" fmla="*/ 325 h 564"/>
                    <a:gd name="T20" fmla="*/ 61 w 207"/>
                    <a:gd name="T21" fmla="*/ 364 h 564"/>
                    <a:gd name="T22" fmla="*/ 83 w 207"/>
                    <a:gd name="T23" fmla="*/ 406 h 564"/>
                    <a:gd name="T24" fmla="*/ 106 w 207"/>
                    <a:gd name="T25" fmla="*/ 446 h 564"/>
                    <a:gd name="T26" fmla="*/ 132 w 207"/>
                    <a:gd name="T27" fmla="*/ 483 h 564"/>
                    <a:gd name="T28" fmla="*/ 157 w 207"/>
                    <a:gd name="T29" fmla="*/ 516 h 564"/>
                    <a:gd name="T30" fmla="*/ 182 w 207"/>
                    <a:gd name="T31" fmla="*/ 544 h 564"/>
                    <a:gd name="T32" fmla="*/ 207 w 207"/>
                    <a:gd name="T33" fmla="*/ 564 h 564"/>
                    <a:gd name="T34" fmla="*/ 160 w 207"/>
                    <a:gd name="T35" fmla="*/ 501 h 564"/>
                    <a:gd name="T36" fmla="*/ 127 w 207"/>
                    <a:gd name="T37" fmla="*/ 448 h 564"/>
                    <a:gd name="T38" fmla="*/ 103 w 207"/>
                    <a:gd name="T39" fmla="*/ 405 h 564"/>
                    <a:gd name="T40" fmla="*/ 87 w 207"/>
                    <a:gd name="T41" fmla="*/ 368 h 564"/>
                    <a:gd name="T42" fmla="*/ 75 w 207"/>
                    <a:gd name="T43" fmla="*/ 337 h 564"/>
                    <a:gd name="T44" fmla="*/ 68 w 207"/>
                    <a:gd name="T45" fmla="*/ 309 h 564"/>
                    <a:gd name="T46" fmla="*/ 63 w 207"/>
                    <a:gd name="T47" fmla="*/ 285 h 564"/>
                    <a:gd name="T48" fmla="*/ 56 w 207"/>
                    <a:gd name="T49" fmla="*/ 261 h 564"/>
                    <a:gd name="T50" fmla="*/ 44 w 207"/>
                    <a:gd name="T51" fmla="*/ 205 h 564"/>
                    <a:gd name="T52" fmla="*/ 41 w 207"/>
                    <a:gd name="T53" fmla="*/ 140 h 564"/>
                    <a:gd name="T54" fmla="*/ 43 w 207"/>
                    <a:gd name="T55" fmla="*/ 68 h 564"/>
                    <a:gd name="T56" fmla="*/ 50 w 207"/>
                    <a:gd name="T57" fmla="*/ 0 h 564"/>
                    <a:gd name="T58" fmla="*/ 12 w 207"/>
                    <a:gd name="T59" fmla="*/ 44 h 56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6699"/>
                    </a:solidFill>
                  </a:endParaRPr>
                </a:p>
              </p:txBody>
            </p:sp>
            <p:sp>
              <p:nvSpPr>
                <p:cNvPr id="1069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9 h 232"/>
                    <a:gd name="T2" fmla="*/ 14 w 47"/>
                    <a:gd name="T3" fmla="*/ 55 h 232"/>
                    <a:gd name="T4" fmla="*/ 22 w 47"/>
                    <a:gd name="T5" fmla="*/ 101 h 232"/>
                    <a:gd name="T6" fmla="*/ 24 w 47"/>
                    <a:gd name="T7" fmla="*/ 159 h 232"/>
                    <a:gd name="T8" fmla="*/ 19 w 47"/>
                    <a:gd name="T9" fmla="*/ 232 h 232"/>
                    <a:gd name="T10" fmla="*/ 45 w 47"/>
                    <a:gd name="T11" fmla="*/ 217 h 232"/>
                    <a:gd name="T12" fmla="*/ 47 w 47"/>
                    <a:gd name="T13" fmla="*/ 178 h 232"/>
                    <a:gd name="T14" fmla="*/ 47 w 47"/>
                    <a:gd name="T15" fmla="*/ 140 h 232"/>
                    <a:gd name="T16" fmla="*/ 45 w 47"/>
                    <a:gd name="T17" fmla="*/ 103 h 232"/>
                    <a:gd name="T18" fmla="*/ 41 w 47"/>
                    <a:gd name="T19" fmla="*/ 71 h 232"/>
                    <a:gd name="T20" fmla="*/ 36 w 47"/>
                    <a:gd name="T21" fmla="*/ 52 h 232"/>
                    <a:gd name="T22" fmla="*/ 29 w 47"/>
                    <a:gd name="T23" fmla="*/ 34 h 232"/>
                    <a:gd name="T24" fmla="*/ 22 w 47"/>
                    <a:gd name="T25" fmla="*/ 17 h 232"/>
                    <a:gd name="T26" fmla="*/ 13 w 47"/>
                    <a:gd name="T27" fmla="*/ 0 h 232"/>
                    <a:gd name="T28" fmla="*/ 0 w 47"/>
                    <a:gd name="T29" fmla="*/ 19 h 2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6699"/>
                    </a:solidFill>
                  </a:endParaRPr>
                </a:p>
              </p:txBody>
            </p:sp>
            <p:sp>
              <p:nvSpPr>
                <p:cNvPr id="1070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1" y="1723"/>
                  <a:ext cx="60" cy="27"/>
                </a:xfrm>
                <a:custGeom>
                  <a:avLst/>
                  <a:gdLst>
                    <a:gd name="T0" fmla="*/ 87 w 87"/>
                    <a:gd name="T1" fmla="*/ 22 h 40"/>
                    <a:gd name="T2" fmla="*/ 77 w 87"/>
                    <a:gd name="T3" fmla="*/ 17 h 40"/>
                    <a:gd name="T4" fmla="*/ 68 w 87"/>
                    <a:gd name="T5" fmla="*/ 12 h 40"/>
                    <a:gd name="T6" fmla="*/ 58 w 87"/>
                    <a:gd name="T7" fmla="*/ 7 h 40"/>
                    <a:gd name="T8" fmla="*/ 47 w 87"/>
                    <a:gd name="T9" fmla="*/ 5 h 40"/>
                    <a:gd name="T10" fmla="*/ 37 w 87"/>
                    <a:gd name="T11" fmla="*/ 3 h 40"/>
                    <a:gd name="T12" fmla="*/ 26 w 87"/>
                    <a:gd name="T13" fmla="*/ 2 h 40"/>
                    <a:gd name="T14" fmla="*/ 13 w 87"/>
                    <a:gd name="T15" fmla="*/ 0 h 40"/>
                    <a:gd name="T16" fmla="*/ 0 w 87"/>
                    <a:gd name="T17" fmla="*/ 2 h 40"/>
                    <a:gd name="T18" fmla="*/ 6 w 87"/>
                    <a:gd name="T19" fmla="*/ 6 h 40"/>
                    <a:gd name="T20" fmla="*/ 14 w 87"/>
                    <a:gd name="T21" fmla="*/ 10 h 40"/>
                    <a:gd name="T22" fmla="*/ 22 w 87"/>
                    <a:gd name="T23" fmla="*/ 14 h 40"/>
                    <a:gd name="T24" fmla="*/ 33 w 87"/>
                    <a:gd name="T25" fmla="*/ 18 h 40"/>
                    <a:gd name="T26" fmla="*/ 42 w 87"/>
                    <a:gd name="T27" fmla="*/ 22 h 40"/>
                    <a:gd name="T28" fmla="*/ 52 w 87"/>
                    <a:gd name="T29" fmla="*/ 27 h 40"/>
                    <a:gd name="T30" fmla="*/ 64 w 87"/>
                    <a:gd name="T31" fmla="*/ 33 h 40"/>
                    <a:gd name="T32" fmla="*/ 74 w 87"/>
                    <a:gd name="T33" fmla="*/ 40 h 40"/>
                    <a:gd name="T34" fmla="*/ 87 w 87"/>
                    <a:gd name="T35" fmla="*/ 22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6699"/>
                    </a:solidFill>
                  </a:endParaRPr>
                </a:p>
              </p:txBody>
            </p:sp>
          </p:grpSp>
        </p:grpSp>
        <p:grpSp>
          <p:nvGrpSpPr>
            <p:cNvPr id="1036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059" name="Freeform 20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1060" name="Freeform 21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1061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</p:grpSp>
        <p:grpSp>
          <p:nvGrpSpPr>
            <p:cNvPr id="103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056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1057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1058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</p:grpSp>
        <p:grpSp>
          <p:nvGrpSpPr>
            <p:cNvPr id="1038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053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1054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  <p:sp>
            <p:nvSpPr>
              <p:cNvPr id="1055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6699"/>
                  </a:solidFill>
                </a:endParaRPr>
              </a:p>
            </p:txBody>
          </p:sp>
        </p:grpSp>
        <p:sp>
          <p:nvSpPr>
            <p:cNvPr id="1039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40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41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42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43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44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45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46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47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48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49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50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51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  <p:sp>
          <p:nvSpPr>
            <p:cNvPr id="1052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16 w 596"/>
                <a:gd name="T1" fmla="*/ 370 h 666"/>
                <a:gd name="T2" fmla="*/ 6 w 596"/>
                <a:gd name="T3" fmla="*/ 341 h 666"/>
                <a:gd name="T4" fmla="*/ 0 w 596"/>
                <a:gd name="T5" fmla="*/ 289 h 666"/>
                <a:gd name="T6" fmla="*/ 4 w 596"/>
                <a:gd name="T7" fmla="*/ 222 h 666"/>
                <a:gd name="T8" fmla="*/ 25 w 596"/>
                <a:gd name="T9" fmla="*/ 151 h 666"/>
                <a:gd name="T10" fmla="*/ 69 w 596"/>
                <a:gd name="T11" fmla="*/ 84 h 666"/>
                <a:gd name="T12" fmla="*/ 142 w 596"/>
                <a:gd name="T13" fmla="*/ 31 h 666"/>
                <a:gd name="T14" fmla="*/ 247 w 596"/>
                <a:gd name="T15" fmla="*/ 2 h 666"/>
                <a:gd name="T16" fmla="*/ 380 w 596"/>
                <a:gd name="T17" fmla="*/ 9 h 666"/>
                <a:gd name="T18" fmla="*/ 484 w 596"/>
                <a:gd name="T19" fmla="*/ 68 h 666"/>
                <a:gd name="T20" fmla="*/ 554 w 596"/>
                <a:gd name="T21" fmla="*/ 165 h 666"/>
                <a:gd name="T22" fmla="*/ 591 w 596"/>
                <a:gd name="T23" fmla="*/ 284 h 666"/>
                <a:gd name="T24" fmla="*/ 595 w 596"/>
                <a:gd name="T25" fmla="*/ 409 h 666"/>
                <a:gd name="T26" fmla="*/ 566 w 596"/>
                <a:gd name="T27" fmla="*/ 525 h 666"/>
                <a:gd name="T28" fmla="*/ 507 w 596"/>
                <a:gd name="T29" fmla="*/ 615 h 666"/>
                <a:gd name="T30" fmla="*/ 417 w 596"/>
                <a:gd name="T31" fmla="*/ 663 h 666"/>
                <a:gd name="T32" fmla="*/ 389 w 596"/>
                <a:gd name="T33" fmla="*/ 659 h 666"/>
                <a:gd name="T34" fmla="*/ 441 w 596"/>
                <a:gd name="T35" fmla="*/ 617 h 666"/>
                <a:gd name="T36" fmla="*/ 482 w 596"/>
                <a:gd name="T37" fmla="*/ 544 h 666"/>
                <a:gd name="T38" fmla="*/ 509 w 596"/>
                <a:gd name="T39" fmla="*/ 454 h 666"/>
                <a:gd name="T40" fmla="*/ 520 w 596"/>
                <a:gd name="T41" fmla="*/ 355 h 666"/>
                <a:gd name="T42" fmla="*/ 514 w 596"/>
                <a:gd name="T43" fmla="*/ 258 h 666"/>
                <a:gd name="T44" fmla="*/ 485 w 596"/>
                <a:gd name="T45" fmla="*/ 174 h 666"/>
                <a:gd name="T46" fmla="*/ 433 w 596"/>
                <a:gd name="T47" fmla="*/ 112 h 666"/>
                <a:gd name="T48" fmla="*/ 341 w 596"/>
                <a:gd name="T49" fmla="*/ 75 h 666"/>
                <a:gd name="T50" fmla="*/ 246 w 596"/>
                <a:gd name="T51" fmla="*/ 61 h 666"/>
                <a:gd name="T52" fmla="*/ 174 w 596"/>
                <a:gd name="T53" fmla="*/ 71 h 666"/>
                <a:gd name="T54" fmla="*/ 121 w 596"/>
                <a:gd name="T55" fmla="*/ 101 h 666"/>
                <a:gd name="T56" fmla="*/ 84 w 596"/>
                <a:gd name="T57" fmla="*/ 149 h 666"/>
                <a:gd name="T58" fmla="*/ 57 w 596"/>
                <a:gd name="T59" fmla="*/ 206 h 666"/>
                <a:gd name="T60" fmla="*/ 40 w 596"/>
                <a:gd name="T61" fmla="*/ 272 h 666"/>
                <a:gd name="T62" fmla="*/ 28 w 596"/>
                <a:gd name="T63" fmla="*/ 339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6699"/>
                </a:solidFill>
              </a:endParaRPr>
            </a:p>
          </p:txBody>
        </p:sp>
      </p:grpSp>
      <p:sp>
        <p:nvSpPr>
          <p:cNvPr id="46125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590552" y="103188"/>
            <a:ext cx="10991849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6127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46128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6699"/>
              </a:solidFill>
            </a:endParaRPr>
          </a:p>
        </p:txBody>
      </p:sp>
      <p:sp>
        <p:nvSpPr>
          <p:cNvPr id="46129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E7D2A0-6607-4432-A0F9-A2F64644D070}" type="slidenum">
              <a:rPr lang="en-US">
                <a:solidFill>
                  <a:srgbClr val="00669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591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5.wdp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5" Type="http://schemas.microsoft.com/office/2007/relationships/hdphoto" Target="../media/hdphoto7.wdp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admind\Downloads\Hi&#7879;n%20t&#432;&#7907;ng%20t&#7921;%20nhi&#234;n%20M&#432;a%20r&#224;o%20Gi&#243;%20S&#7845;m%20Ch&#7899;p%20(online-video-cutter.com).mp4" TargetMode="External"/><Relationship Id="rId1" Type="http://schemas.microsoft.com/office/2007/relationships/media" Target="file:///C:\Users\admind\Downloads\Hi&#7879;n%20t&#432;&#7907;ng%20t&#7921;%20nhi&#234;n%20M&#432;a%20r&#224;o%20Gi&#243;%20S&#7845;m%20Ch&#7899;p%20(online-video-cutter.com).mp4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0" y="228603"/>
            <a:ext cx="1219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ỦY BAN NHÂN DÂN QUẬN LONG BIÊN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  TRƯỜNG MẦM NON THẠCH CẦU </a:t>
            </a: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711200" y="2743203"/>
            <a:ext cx="10668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PHÁT TRIỂN TÌNH CẢM VÀ KĨ NĂNG XÃ HỘI 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711200" y="4014440"/>
            <a:ext cx="1219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                :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giông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sấm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sét</a:t>
            </a:r>
            <a:endParaRPr lang="en-US" sz="2400" b="1" dirty="0" smtClean="0">
              <a:solidFill>
                <a:srgbClr val="BD0310"/>
              </a:solidFill>
              <a:latin typeface="Times New Roman" pitchFamily="18" charset="0"/>
              <a:cs typeface="Times New Roman" pitchFamily="18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         :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5- 6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Giáo viên           :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BD0310"/>
                </a:solidFill>
                <a:latin typeface="Times New Roman" pitchFamily="18" charset="0"/>
                <a:cs typeface="Times New Roman" pitchFamily="18" charset="0"/>
              </a:rPr>
              <a:t> Minh Thu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0" y="990600"/>
            <a:ext cx="1636184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40388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  <p:bldP spid="30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" y="-297"/>
            <a:ext cx="1217476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4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743" y="3175"/>
            <a:ext cx="6252258" cy="685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7938"/>
            <a:ext cx="5920693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84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8" b="90000" l="0" r="996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775" y="-115717"/>
            <a:ext cx="12489209" cy="536296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4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5926" y="0"/>
            <a:ext cx="13125157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38" b="89907" l="38639" r="785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243" t="13118" r="22378" b="16586"/>
          <a:stretch/>
        </p:blipFill>
        <p:spPr>
          <a:xfrm>
            <a:off x="858129" y="4783015"/>
            <a:ext cx="829994" cy="18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78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2187E-7 -4.97687E-6 L 0.51673 -0.090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36" y="-45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0000" l="0" r="990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035"/>
          <a:stretch/>
        </p:blipFill>
        <p:spPr>
          <a:xfrm>
            <a:off x="1420837" y="-168811"/>
            <a:ext cx="9242474" cy="702681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14167" r="97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410" t="8728" r="19357"/>
          <a:stretch/>
        </p:blipFill>
        <p:spPr>
          <a:xfrm>
            <a:off x="1505244" y="351692"/>
            <a:ext cx="9003322" cy="65063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2341" b="80192" l="82600" r="97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213" t="57112" b="21006"/>
          <a:stretch/>
        </p:blipFill>
        <p:spPr>
          <a:xfrm>
            <a:off x="6738423" y="5120640"/>
            <a:ext cx="1546747" cy="1406770"/>
          </a:xfrm>
          <a:prstGeom prst="rect">
            <a:avLst/>
          </a:prstGeom>
        </p:spPr>
      </p:pic>
      <p:sp>
        <p:nvSpPr>
          <p:cNvPr id="7" name="Lightning Bolt 6"/>
          <p:cNvSpPr/>
          <p:nvPr/>
        </p:nvSpPr>
        <p:spPr>
          <a:xfrm>
            <a:off x="5268349" y="-393895"/>
            <a:ext cx="608427" cy="1930790"/>
          </a:xfrm>
          <a:prstGeom prst="lightningBol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ightning Bolt 7"/>
          <p:cNvSpPr/>
          <p:nvPr/>
        </p:nvSpPr>
        <p:spPr>
          <a:xfrm>
            <a:off x="2118946" y="0"/>
            <a:ext cx="608427" cy="1930790"/>
          </a:xfrm>
          <a:prstGeom prst="lightningBol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10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xh12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4295" y="69850"/>
            <a:ext cx="12073890" cy="6665595"/>
          </a:xfrm>
          <a:prstGeom prst="rect">
            <a:avLst/>
          </a:prstGeom>
        </p:spPr>
      </p:pic>
      <p:pic>
        <p:nvPicPr>
          <p:cNvPr id="5" name="Content Placeholder 4" descr="xh1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254615" y="69850"/>
            <a:ext cx="1620520" cy="162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37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Box 2"/>
          <p:cNvSpPr txBox="1"/>
          <p:nvPr/>
        </p:nvSpPr>
        <p:spPr>
          <a:xfrm>
            <a:off x="218440" y="6027420"/>
            <a:ext cx="1192403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500" i="1" dirty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8" b="805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-1" r="818" b="42190"/>
          <a:stretch/>
        </p:blipFill>
        <p:spPr>
          <a:xfrm>
            <a:off x="-98474" y="-1"/>
            <a:ext cx="12290474" cy="6342891"/>
          </a:xfrm>
        </p:spPr>
      </p:pic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9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6431"/>
            <a:ext cx="12192000" cy="5521569"/>
          </a:xfrm>
        </p:spPr>
      </p:pic>
      <p:sp>
        <p:nvSpPr>
          <p:cNvPr id="14" name="Lightning Bolt 13"/>
          <p:cNvSpPr/>
          <p:nvPr/>
        </p:nvSpPr>
        <p:spPr>
          <a:xfrm>
            <a:off x="782515" y="-77959"/>
            <a:ext cx="608427" cy="1930790"/>
          </a:xfrm>
          <a:prstGeom prst="lightningBol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ightning Bolt 14"/>
          <p:cNvSpPr/>
          <p:nvPr/>
        </p:nvSpPr>
        <p:spPr>
          <a:xfrm>
            <a:off x="3120682" y="-77961"/>
            <a:ext cx="424375" cy="2722685"/>
          </a:xfrm>
          <a:prstGeom prst="lightningBol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26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Sửdụng điện thoại</a:t>
            </a:r>
            <a:endParaRPr lang="en-US" dirty="0"/>
          </a:p>
        </p:txBody>
      </p:sp>
      <p:pic>
        <p:nvPicPr>
          <p:cNvPr id="5" name="Content Placeholder 4" descr="xh1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476865" y="213360"/>
            <a:ext cx="1477645" cy="1477645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65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9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xh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" y="19685"/>
            <a:ext cx="1215834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xh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35" y="47625"/>
            <a:ext cx="12130405" cy="676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052"/>
            <a:ext cx="12192000" cy="700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03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Hiện tượng tự nhiên Mưa rào Gió Sấm Chớp (online-video-cutter.com)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2225" y="-17145"/>
            <a:ext cx="12205970" cy="6919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6049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:\Nguyễn Hoa\xh17.jpgxh17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3810" y="5080"/>
            <a:ext cx="12191365" cy="683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6" b="90000" l="1875" r="98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964" y="0"/>
            <a:ext cx="14953957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49" b="100000" l="1299" r="961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8" y="98475"/>
            <a:ext cx="1340651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988" b="84938" l="41047" r="768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824" t="12737" r="21295" b="17217"/>
          <a:stretch/>
        </p:blipFill>
        <p:spPr>
          <a:xfrm>
            <a:off x="970669" y="5451231"/>
            <a:ext cx="1198117" cy="1406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5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9932E-6 -3.49676E-6 L 0.57659 -0.112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30" y="-56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:\Nguyễn Hoa\xh15.jpgxh15"/>
          <p:cNvPicPr>
            <a:picLocks noGrp="1" noChangeAspect="1"/>
          </p:cNvPicPr>
          <p:nvPr>
            <p:ph idx="1"/>
          </p:nvPr>
        </p:nvPicPr>
        <p:blipFill>
          <a:blip r:embed="rId2"/>
          <a:srcRect l="1354" t="17235" r="49177" b="15169"/>
          <a:stretch>
            <a:fillRect/>
          </a:stretch>
        </p:blipFill>
        <p:spPr>
          <a:xfrm>
            <a:off x="38735" y="23495"/>
            <a:ext cx="12240260" cy="679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7938"/>
            <a:ext cx="12157075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522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53</Words>
  <Application>Microsoft Office PowerPoint</Application>
  <PresentationFormat>Custom</PresentationFormat>
  <Paragraphs>7</Paragraphs>
  <Slides>20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Balloons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Sửdụng điện thoại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admind</dc:creator>
  <cp:lastModifiedBy>Admin</cp:lastModifiedBy>
  <cp:revision>32</cp:revision>
  <dcterms:created xsi:type="dcterms:W3CDTF">2018-03-28T13:34:00Z</dcterms:created>
  <dcterms:modified xsi:type="dcterms:W3CDTF">2022-05-21T16:15:58Z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1033-10.2.0.7549</vt:lpwstr>
  </property>
</Properties>
</file>