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9" r:id="rId5"/>
    <p:sldMasterId id="2147483722" r:id="rId6"/>
    <p:sldMasterId id="2147483734" r:id="rId7"/>
  </p:sldMasterIdLst>
  <p:notesMasterIdLst>
    <p:notesMasterId r:id="rId32"/>
  </p:notesMasterIdLst>
  <p:sldIdLst>
    <p:sldId id="273" r:id="rId8"/>
    <p:sldId id="278" r:id="rId9"/>
    <p:sldId id="272" r:id="rId10"/>
    <p:sldId id="279" r:id="rId11"/>
    <p:sldId id="280" r:id="rId12"/>
    <p:sldId id="284" r:id="rId13"/>
    <p:sldId id="285" r:id="rId14"/>
    <p:sldId id="300" r:id="rId15"/>
    <p:sldId id="287" r:id="rId16"/>
    <p:sldId id="292" r:id="rId17"/>
    <p:sldId id="293" r:id="rId18"/>
    <p:sldId id="259" r:id="rId19"/>
    <p:sldId id="261" r:id="rId20"/>
    <p:sldId id="263" r:id="rId21"/>
    <p:sldId id="265" r:id="rId22"/>
    <p:sldId id="266" r:id="rId23"/>
    <p:sldId id="289" r:id="rId24"/>
    <p:sldId id="290" r:id="rId25"/>
    <p:sldId id="295" r:id="rId26"/>
    <p:sldId id="296" r:id="rId27"/>
    <p:sldId id="297" r:id="rId28"/>
    <p:sldId id="268" r:id="rId29"/>
    <p:sldId id="298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44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06418-0B73-444B-BD80-1E7BC712D2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D6C86-4ABE-48B7-ABBD-0C7B7F9A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1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D6C86-4ABE-48B7-ABBD-0C7B7F9A51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3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297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C18018-4BE3-4D7F-9D9F-CCC8F2139D96}" type="slidenum">
              <a:rPr lang="en-US" altLang="zh-CN" sz="1200">
                <a:solidFill>
                  <a:prstClr val="black"/>
                </a:solidFill>
              </a:rPr>
              <a:pPr eaLnBrk="1" hangingPunct="1"/>
              <a:t>9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297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C18018-4BE3-4D7F-9D9F-CCC8F2139D96}" type="slidenum">
              <a:rPr lang="en-US" altLang="zh-CN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297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C18018-4BE3-4D7F-9D9F-CCC8F2139D96}" type="slidenum">
              <a:rPr lang="en-US" altLang="zh-CN" sz="1200">
                <a:solidFill>
                  <a:prstClr val="black"/>
                </a:solidFill>
              </a:rPr>
              <a:pPr eaLnBrk="1" hangingPunct="1"/>
              <a:t>21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4C29-6B45-48CC-92A6-92D73E5BAA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95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4ECD9-BAC4-4465-BD5E-78C2636F8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3879-06E7-491C-AD98-8239499E9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7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77F1-3151-4DFF-9661-0DCA3E4AAC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12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5EC23-8DC1-483C-9BA4-CDB77BC54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EFD7C-6CA2-47D8-A206-D2E9E5F3D5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08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2AE1B-F54E-49DA-A0E9-4D1A7E6A38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38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B5B0-59AC-4BE5-A4CA-E5885225C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9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3C5F1-96DC-4E05-87E1-A3B392F80F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37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11AD0-DF90-41C7-B0C8-9AD7E35D43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1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EFA-FEB3-4546-971C-3EC7FFF762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05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BF1A-C42A-4E1E-AE87-66B922DC9D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132F6-763D-4B6E-BFEA-92A569467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74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160F3-F986-4E4D-B0BB-274CB8702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21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84F71-AF33-405E-8D8C-0F25E49CD2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47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97FD-3CCB-4EB9-BEE3-C9889847C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7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2BF60-AAA8-4CAB-9A55-66B50081F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60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E1A80-A8A9-4412-8F4F-786A86433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2D55F-9431-42E3-BA79-7E862703F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51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F62E8-1D7F-46BB-8380-6002E6502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77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C3E33-E53F-4B5E-A072-F0AD6B512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10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A514-DBE9-4124-9B83-27492C910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81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304D-FAAC-45D3-91C5-F91B6B5217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7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2C5FF-3154-4B28-95C5-5C8B540685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0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DD01-3C23-4491-8A58-3254CC0A25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82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7D83-34DC-4952-BC56-3F6D18100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04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7B854-2FC1-494A-8F53-35F81ABA7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92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39F46-C9CD-4AC6-BA14-99BF1FBAB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9EB-5F5C-4B40-93F3-F7B9031BA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09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4905-83D9-4E50-B013-1DD001D0B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28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DFDC3-E5BC-4984-A323-2D6D4CC50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14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2DD1-D617-4251-A1EC-09C1F54F9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78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E211-DF12-47EC-930F-530F5E5D01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77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667F-EE6C-4417-BCCF-DC85059232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64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304D-FAAC-45D3-91C5-F91B6B5217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86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2C5FF-3154-4B28-95C5-5C8B540685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86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DD01-3C23-4491-8A58-3254CC0A25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0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7D83-34DC-4952-BC56-3F6D18100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7B854-2FC1-494A-8F53-35F81ABA7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1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39F46-C9CD-4AC6-BA14-99BF1FBAB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6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9EB-5F5C-4B40-93F3-F7B9031BA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36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4905-83D9-4E50-B013-1DD001D0B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37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DFDC3-E5BC-4984-A323-2D6D4CC50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6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2DD1-D617-4251-A1EC-09C1F54F9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9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E211-DF12-47EC-930F-530F5E5D01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46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667F-EE6C-4417-BCCF-DC85059232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6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BF1A-C42A-4E1E-AE87-66B922DC9D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02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132F6-763D-4B6E-BFEA-92A569467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1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160F3-F986-4E4D-B0BB-274CB8702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95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84F71-AF33-405E-8D8C-0F25E49CD2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38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97FD-3CCB-4EB9-BEE3-C9889847C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2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2BF60-AAA8-4CAB-9A55-66B50081F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65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E1A80-A8A9-4412-8F4F-786A86433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16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2D55F-9431-42E3-BA79-7E862703F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80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F62E8-1D7F-46BB-8380-6002E6502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48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C3E33-E53F-4B5E-A072-F0AD6B512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936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A514-DBE9-4124-9B83-27492C910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365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E6AE017-F648-4208-9102-47FE5614F6B9}" type="slidenum">
              <a:rPr lang="en-US" altLang="zh-CN">
                <a:solidFill>
                  <a:srgbClr val="93A2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93A2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5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53B6-BF5A-4BCD-B75D-A51B63DEEF2F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65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365FE-7AA7-4846-AC04-0B17AAB375DF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362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EDD8-DE96-4AD3-8AD5-8E830693DFCB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39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945C5-D540-40EF-BFFF-43A4CD2076BE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884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EEDD-1C9C-46B6-9FCE-2FC30EA2EA43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02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DBFB9-54A9-459D-B506-9D9794A0962D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5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0979D-8AC3-48E8-81E1-24331A736933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73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F41EA-E480-4B66-BA5D-E065909B34D2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185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491B-915C-47F2-9EFA-E38C559B704E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07B25-F59D-4CAA-BD86-AD2E3FB6476A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1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D0AF9-ECF5-4FEF-B294-98ED12C84940}" type="slidenum">
              <a:rPr lang="en-US" altLang="zh-CN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5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B99AB-FFFA-475F-B3F3-6F81601F912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3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7B347-B08F-4446-AB65-0E3E6872A3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C60441-042F-4B39-B84C-CE458C33E1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C60441-042F-4B39-B84C-CE458C33E1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0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7B347-B08F-4446-AB65-0E3E6872A3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4BF5BF-EE81-44E0-81AD-F36D6A53E6FA}" type="slidenum">
              <a:rPr lang="en-US" altLang="zh-CN">
                <a:solidFill>
                  <a:srgbClr val="564B3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Relationship Id="rId9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wmf"/><Relationship Id="rId5" Type="http://schemas.openxmlformats.org/officeDocument/2006/relationships/image" Target="../media/image14.wmf"/><Relationship Id="rId4" Type="http://schemas.openxmlformats.org/officeDocument/2006/relationships/image" Target="../media/image15.gi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rfalla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76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arfalla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257800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6675"/>
            <a:ext cx="4876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315075"/>
            <a:ext cx="6477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447800"/>
            <a:ext cx="5429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natures1%20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27700"/>
            <a:ext cx="1295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natures1%20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281" y="5501481"/>
            <a:ext cx="14478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natures1%20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natures1%20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88275" y="92075"/>
            <a:ext cx="14478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farfalla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838200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4" descr="farfalla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0741">
            <a:off x="688181" y="988219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5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6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7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8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72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WordArt 23"/>
          <p:cNvSpPr>
            <a:spLocks noChangeArrowheads="1" noChangeShapeType="1" noTextEdit="1"/>
          </p:cNvSpPr>
          <p:nvPr/>
        </p:nvSpPr>
        <p:spPr bwMode="auto">
          <a:xfrm>
            <a:off x="1714500" y="2828925"/>
            <a:ext cx="5715000" cy="144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HỘI THI GIÁO VIÊN GIỎI CẤP TRƯỜNG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NĂM HỌC : 2020 - 2021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1371600" y="3868738"/>
            <a:ext cx="6629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thân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đôi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C1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</a:rPr>
              <a:t>Dương Thị Minh Thu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69" name="Rectangle 20"/>
          <p:cNvSpPr>
            <a:spLocks noChangeArrowheads="1"/>
          </p:cNvSpPr>
          <p:nvPr/>
        </p:nvSpPr>
        <p:spPr bwMode="auto">
          <a:xfrm>
            <a:off x="1479550" y="628650"/>
            <a:ext cx="640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</p:spTree>
    <p:extLst>
      <p:ext uri="{BB962C8B-B14F-4D97-AF65-F5344CB8AC3E}">
        <p14:creationId xmlns:p14="http://schemas.microsoft.com/office/powerpoint/2010/main" val="1504533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/>
      <p:bldP spid="41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uYYs-5c82c.gi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38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/>
          <a:srcRect b="7037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6096000"/>
            <a:ext cx="899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2559050"/>
            <a:ext cx="8991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2711450"/>
            <a:ext cx="8991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80829-meo-giup-me-day-be-cach-giu-gin-do-choi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838200"/>
            <a:ext cx="7349836" cy="5497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90600"/>
            <a:ext cx="8458199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goc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8153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288"/>
            <a:ext cx="21336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7432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4495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3507" y="4533106"/>
            <a:ext cx="22098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06363"/>
            <a:ext cx="22098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727032" y="4550568"/>
            <a:ext cx="2286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WordArt 15"/>
          <p:cNvSpPr>
            <a:spLocks noChangeArrowheads="1" noChangeShapeType="1" noTextEdit="1"/>
          </p:cNvSpPr>
          <p:nvPr/>
        </p:nvSpPr>
        <p:spPr bwMode="auto">
          <a:xfrm>
            <a:off x="1676400" y="2286000"/>
            <a:ext cx="60198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Để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bảo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vệ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đôi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tay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con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phải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làm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gì</a:t>
            </a:r>
            <a:r>
              <a:rPr lang="en-US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 smtClean="0">
              <a:ln w="9525">
                <a:solidFill>
                  <a:srgbClr val="FFFF66"/>
                </a:solidFill>
                <a:round/>
                <a:headEnd/>
                <a:tailEnd/>
              </a:ln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283378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\Pictures\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2400"/>
            <a:ext cx="3124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Pictures\Tay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299633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Pictures\G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743200"/>
            <a:ext cx="3124200" cy="225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Pictures\sưởi t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67200"/>
            <a:ext cx="3048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8 0.07223 L -0.94635 0.0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6597 L -0.52083 -0.12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01366 L -0.94583 0.1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1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0.06666 L -0.525 -0.0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inh-nen-powerpoint-2016-de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19400" y="14478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 smtClean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81000" y="762000"/>
            <a:ext cx="7848600" cy="28956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không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nên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gì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bảo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vệ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đôi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bàn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tay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xinh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631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1828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28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934200" y="4572000"/>
          <a:ext cx="21336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572000"/>
                        <a:ext cx="21336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90800" y="4419600"/>
            <a:ext cx="60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438900" y="-1333500"/>
            <a:ext cx="60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13425"/>
            <a:ext cx="12192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19200"/>
            <a:ext cx="60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FLOWERS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FLOWERS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5638800"/>
            <a:ext cx="1382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1905000" y="2362200"/>
            <a:ext cx="5562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Ổn định tổ chức</a:t>
            </a:r>
            <a:endParaRPr lang="en-US" sz="3600" b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500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2590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Pictures\da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676400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Pictures\Bỏng 1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97199"/>
            <a:ext cx="2743200" cy="2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Pictures\Xấu 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5731934"/>
            <a:ext cx="2569633" cy="22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Pictures\đá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73" y="3903132"/>
            <a:ext cx="2600854" cy="22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Pictures\điện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5181600"/>
            <a:ext cx="2743200" cy="22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8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-0.02778 L -0.975 -0.0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6625 -0.227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33333 -0.4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99166 -0.0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83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67084 -0.26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14444 L -0.32795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inh-nen-powerpoint-2016-de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19400" y="14478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 smtClean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81000" y="762000"/>
            <a:ext cx="7848600" cy="28956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Trò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chơi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củng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cố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249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8467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371600"/>
            <a:ext cx="59073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khéo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tay</a:t>
            </a:r>
            <a:endParaRPr lang="en-US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chiec khan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57001"/>
            <a:ext cx="4845050" cy="40015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9144000" cy="6844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066800" y="762001"/>
            <a:ext cx="70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Cô và các bé lớp C1 Kính chúc các vị đại biểu luôn mạnh khỏe và hạnh phúc. Xin chào và hẹn gặp lại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76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cho me xem~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288"/>
            <a:ext cx="21336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7432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4495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SAO_C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3507" y="4533106"/>
            <a:ext cx="22098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06363"/>
            <a:ext cx="22098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727032" y="4550568"/>
            <a:ext cx="2286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WordArt 15"/>
          <p:cNvSpPr>
            <a:spLocks noChangeArrowheads="1" noChangeShapeType="1" noTextEdit="1"/>
          </p:cNvSpPr>
          <p:nvPr/>
        </p:nvSpPr>
        <p:spPr bwMode="auto">
          <a:xfrm>
            <a:off x="1676400" y="2286000"/>
            <a:ext cx="60198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Dạy bài mới</a:t>
            </a:r>
          </a:p>
        </p:txBody>
      </p:sp>
    </p:spTree>
    <p:extLst>
      <p:ext uri="{BB962C8B-B14F-4D97-AF65-F5344CB8AC3E}">
        <p14:creationId xmlns:p14="http://schemas.microsoft.com/office/powerpoint/2010/main" val="2509599344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198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2306638"/>
            <a:ext cx="16764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196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009" flipH="1">
            <a:off x="30957" y="75406"/>
            <a:ext cx="16891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578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288213" y="-7938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054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533400" y="1371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791200" y="228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60" name="AutoShape 14"/>
          <p:cNvSpPr>
            <a:spLocks noChangeArrowheads="1"/>
          </p:cNvSpPr>
          <p:nvPr/>
        </p:nvSpPr>
        <p:spPr bwMode="auto">
          <a:xfrm>
            <a:off x="6248400" y="6019800"/>
            <a:ext cx="9144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2061" name="Picture 28" descr="th_33250e5gpewnjro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62450"/>
            <a:ext cx="1028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8" descr="th_33250e5gpewnjro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1028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39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739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1" descr="hoa li t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76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WordArt 22"/>
          <p:cNvSpPr>
            <a:spLocks noChangeArrowheads="1" noChangeShapeType="1" noTextEdit="1"/>
          </p:cNvSpPr>
          <p:nvPr/>
        </p:nvSpPr>
        <p:spPr bwMode="auto">
          <a:xfrm>
            <a:off x="1676400" y="3124200"/>
            <a:ext cx="60198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Đôi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bàn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tay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như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thế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nào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nhỉ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/>
              </a:rPr>
              <a:t> ?</a:t>
            </a:r>
            <a:endParaRPr lang="en-US" sz="36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/>
            </a:endParaRPr>
          </a:p>
        </p:txBody>
      </p:sp>
      <p:sp>
        <p:nvSpPr>
          <p:cNvPr id="10264" name="WordArt 24"/>
          <p:cNvSpPr>
            <a:spLocks noChangeArrowheads="1" noChangeShapeType="1" noTextEdit="1"/>
          </p:cNvSpPr>
          <p:nvPr/>
        </p:nvSpPr>
        <p:spPr bwMode="auto">
          <a:xfrm>
            <a:off x="1066800" y="1600200"/>
            <a:ext cx="2652713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2" grpId="0" animBg="1"/>
      <p:bldP spid="102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3556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08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5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198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2306638"/>
            <a:ext cx="16764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196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009" flipH="1">
            <a:off x="30957" y="75406"/>
            <a:ext cx="16891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578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288213" y="-7938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054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533400" y="1371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791200" y="228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60" name="AutoShape 14"/>
          <p:cNvSpPr>
            <a:spLocks noChangeArrowheads="1"/>
          </p:cNvSpPr>
          <p:nvPr/>
        </p:nvSpPr>
        <p:spPr bwMode="auto">
          <a:xfrm>
            <a:off x="6248400" y="6019800"/>
            <a:ext cx="9144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2061" name="Picture 28" descr="th_33250e5gpewnjr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62450"/>
            <a:ext cx="1028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8" descr="th_33250e5gpewnjr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1028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hoa li t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hoa li t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39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 descr="hoa li t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739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1" descr="hoa li t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76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WordArt 22"/>
          <p:cNvSpPr>
            <a:spLocks noChangeArrowheads="1" noChangeShapeType="1" noTextEdit="1"/>
          </p:cNvSpPr>
          <p:nvPr/>
        </p:nvSpPr>
        <p:spPr bwMode="auto">
          <a:xfrm>
            <a:off x="1676400" y="3124200"/>
            <a:ext cx="60198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/>
            </a:endParaRPr>
          </a:p>
        </p:txBody>
      </p:sp>
      <p:pic>
        <p:nvPicPr>
          <p:cNvPr id="2" name="ne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inh-nen-powerpoint-2016-de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19400" y="14478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 smtClean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447800" y="762000"/>
            <a:ext cx="6781800" cy="17526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Đôi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tay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có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tác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dụng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gì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?</a:t>
            </a:r>
            <a:endParaRPr lang="en-US" altLang="zh-CN" sz="4400" b="1" dirty="0" smtClean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93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i so tho cut duoi">
  <a:themeElements>
    <a:clrScheme name="vi so tho cut duo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 so tho cut duo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i so tho cut duo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vi so tho cut duoi">
  <a:themeElements>
    <a:clrScheme name="vi so tho cut duo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 so tho cut duo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i so tho cut duo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 so tho cut duo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 so tho cut duo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138</Words>
  <Application>Microsoft Office PowerPoint</Application>
  <PresentationFormat>On-screen Show (4:3)</PresentationFormat>
  <Paragraphs>25</Paragraphs>
  <Slides>24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Office Theme</vt:lpstr>
      <vt:lpstr>Default Design</vt:lpstr>
      <vt:lpstr>vi so tho cut duoi</vt:lpstr>
      <vt:lpstr>1_Default Design</vt:lpstr>
      <vt:lpstr>2_Default Design</vt:lpstr>
      <vt:lpstr>1_vi so tho cut duoi</vt:lpstr>
      <vt:lpstr>Apothecary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41</cp:revision>
  <dcterms:created xsi:type="dcterms:W3CDTF">2006-08-16T00:00:00Z</dcterms:created>
  <dcterms:modified xsi:type="dcterms:W3CDTF">2021-02-18T05:11:32Z</dcterms:modified>
</cp:coreProperties>
</file>