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F4D70-F60D-4462-A4F4-7626AB5E5925}" type="datetimeFigureOut">
              <a:rPr lang="vi-VN" smtClean="0"/>
              <a:pPr/>
              <a:t>29/05/2022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8BFFA-A9B0-4A91-8221-E020C0ADB1E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5935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04BFD85-3397-4B3F-BDEA-1B5A5968B8F4}" type="slidenum">
              <a:rPr lang="en-US" smtClean="0"/>
              <a:pPr eaLnBrk="1" hangingPunct="1">
                <a:defRPr/>
              </a:pPr>
              <a:t>1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0B2680-59C0-4AC3-A0DF-CF0DE3C3142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0B2680-59C0-4AC3-A0DF-CF0DE3C3142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0B2680-59C0-4AC3-A0DF-CF0DE3C3142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672FC97-5C1A-4458-B013-8635CE6E82B3}" type="slidenum">
              <a:rPr lang="en-US" smtClean="0"/>
              <a:pPr eaLnBrk="1" hangingPunct="1"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pPr/>
              <a:t>29/05/2022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7879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pPr/>
              <a:t>29/05/2022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9482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pPr/>
              <a:t>29/05/2022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5799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pPr/>
              <a:t>29/05/2022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7750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pPr/>
              <a:t>29/05/2022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8434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pPr/>
              <a:t>29/05/2022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9770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pPr/>
              <a:t>29/05/2022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2082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pPr/>
              <a:t>29/05/2022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8355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pPr/>
              <a:t>29/05/2022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5633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pPr/>
              <a:t>29/05/2022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4556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pPr/>
              <a:t>29/05/2022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4069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F030F-FE39-432C-A6B1-1992F2B0F411}" type="datetimeFigureOut">
              <a:rPr lang="vi-VN" smtClean="0"/>
              <a:pPr/>
              <a:t>29/05/2022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DC4A3-1CBE-419F-8451-FBDFFD3E097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659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GADT%20ATGT%20AI\ATGT%20AI%20Bai%201%20Roi\Nho%20di%20tren%20le%20duong.mp3" TargetMode="External"/><Relationship Id="rId6" Type="http://schemas.openxmlformats.org/officeDocument/2006/relationships/image" Target="../media/image2.gif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3.wav"/><Relationship Id="rId7" Type="http://schemas.openxmlformats.org/officeDocument/2006/relationships/audio" Target="../media/audio6.wav"/><Relationship Id="rId12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8.png"/><Relationship Id="rId5" Type="http://schemas.openxmlformats.org/officeDocument/2006/relationships/audio" Target="../media/audio4.wav"/><Relationship Id="rId10" Type="http://schemas.openxmlformats.org/officeDocument/2006/relationships/image" Target="../media/image7.png"/><Relationship Id="rId4" Type="http://schemas.openxmlformats.org/officeDocument/2006/relationships/audio" Target="../media/audio1.wav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7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Nho di tren le duo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WordArt 4"/>
          <p:cNvSpPr>
            <a:spLocks noChangeArrowheads="1" noChangeShapeType="1" noTextEdit="1"/>
          </p:cNvSpPr>
          <p:nvPr/>
        </p:nvSpPr>
        <p:spPr bwMode="auto">
          <a:xfrm>
            <a:off x="1508125" y="5410200"/>
            <a:ext cx="3100388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40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052" name="Picture 5" descr="!dk8_1l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1066800" y="228600"/>
            <a:ext cx="7467600" cy="144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dirty="0">
                <a:solidFill>
                  <a:srgbClr val="002060"/>
                </a:solidFill>
                <a:latin typeface="Times New Roman" pitchFamily="18" charset="0"/>
              </a:rPr>
              <a:t>PHÒNG GIÁO DỤC &amp; ĐÀO TẠO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</a:rPr>
              <a:t>QuẬN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</a:rPr>
              <a:t> LONG BIÊN</a:t>
            </a:r>
          </a:p>
          <a:p>
            <a:pPr algn="ctr">
              <a:spcBef>
                <a:spcPct val="50000"/>
              </a:spcBef>
            </a:pPr>
            <a:r>
              <a:rPr lang="en-US" sz="2200" dirty="0">
                <a:solidFill>
                  <a:srgbClr val="002060"/>
                </a:solidFill>
                <a:latin typeface="Times New Roman" pitchFamily="18" charset="0"/>
              </a:rPr>
              <a:t>                 TRƯỜNG MẦM NON THẠCH CẦU</a:t>
            </a:r>
          </a:p>
          <a:p>
            <a:pPr algn="ctr">
              <a:spcBef>
                <a:spcPct val="50000"/>
              </a:spcBef>
            </a:pPr>
            <a:endParaRPr lang="en-US" sz="22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2054" name="Picture 7" descr="flowe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6505575"/>
            <a:ext cx="38893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flowe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9" descr="flowe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0" descr="flowe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1" descr="flowe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2" descr="flowe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3" descr="flowe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4" descr="flowe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5" descr="flowe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6" descr="flowe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7" descr="flowe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8" descr="flowe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9" descr="flowe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6505575"/>
            <a:ext cx="38893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20" descr="flowe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1" descr="flowe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22" descr="flowe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23" descr="flowe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3" y="6505575"/>
            <a:ext cx="388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1" name="Text Box 25"/>
          <p:cNvSpPr txBox="1">
            <a:spLocks noChangeArrowheads="1"/>
          </p:cNvSpPr>
          <p:nvPr/>
        </p:nvSpPr>
        <p:spPr bwMode="auto">
          <a:xfrm>
            <a:off x="4822825" y="62404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/>
          </a:p>
        </p:txBody>
      </p:sp>
      <p:sp>
        <p:nvSpPr>
          <p:cNvPr id="2" name="Rectangle 1"/>
          <p:cNvSpPr/>
          <p:nvPr/>
        </p:nvSpPr>
        <p:spPr>
          <a:xfrm>
            <a:off x="502443" y="2547770"/>
            <a:ext cx="8512175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LĨNH VỰC PHÁT TRIỂN  NHẬN THỨC</a:t>
            </a:r>
          </a:p>
          <a:p>
            <a:pPr algn="ctr">
              <a:defRPr/>
            </a:pPr>
            <a:endParaRPr lang="en-US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endParaRPr lang="en-US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531" y="1166223"/>
            <a:ext cx="1271721" cy="12717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08125" y="3276600"/>
            <a:ext cx="64928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MGN (4-5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Thanh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2021-2022</a:t>
            </a:r>
          </a:p>
        </p:txBody>
      </p:sp>
    </p:spTree>
    <p:extLst>
      <p:ext uri="{BB962C8B-B14F-4D97-AF65-F5344CB8AC3E}">
        <p14:creationId xmlns:p14="http://schemas.microsoft.com/office/powerpoint/2010/main" val="41673323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563"/>
                </p:tgtEl>
              </p:cMediaNode>
            </p:audio>
          </p:childTnLst>
        </p:cTn>
      </p:par>
    </p:tnLst>
    <p:bldLst>
      <p:bldP spid="66564" grpId="0" animBg="1"/>
      <p:bldP spid="6656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60375" y="2780928"/>
            <a:ext cx="8223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ctr"/>
          <a:lstStyle/>
          <a:p>
            <a:endParaRPr lang="en-US" sz="2800" dirty="0"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612775" y="2492896"/>
            <a:ext cx="8223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ctr"/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</a:rPr>
              <a:t>Biển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</a:rPr>
              <a:t>báo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</a:rPr>
              <a:t>nguy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</a:rPr>
              <a:t>hiểm</a:t>
            </a:r>
            <a:endParaRPr lang="en-US" sz="54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243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_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7200"/>
            <a:ext cx="5029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874838" y="5245100"/>
            <a:ext cx="5029200" cy="831850"/>
          </a:xfrm>
          <a:prstGeom prst="rect">
            <a:avLst/>
          </a:prstGeom>
          <a:solidFill>
            <a:srgbClr val="008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b="1"/>
              <a:t>Trẻ em</a:t>
            </a:r>
          </a:p>
        </p:txBody>
      </p:sp>
    </p:spTree>
    <p:extLst>
      <p:ext uri="{BB962C8B-B14F-4D97-AF65-F5344CB8AC3E}">
        <p14:creationId xmlns:p14="http://schemas.microsoft.com/office/powerpoint/2010/main" val="42351882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_2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33400"/>
            <a:ext cx="4724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027238" y="4953000"/>
            <a:ext cx="5638800" cy="1323975"/>
          </a:xfrm>
          <a:prstGeom prst="rect">
            <a:avLst/>
          </a:prstGeom>
          <a:solidFill>
            <a:srgbClr val="008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800"/>
              </a:spcBef>
            </a:pPr>
            <a:r>
              <a:rPr lang="en-US" sz="4000" b="1">
                <a:latin typeface="Times New Roman" pitchFamily="18" charset="0"/>
              </a:rPr>
              <a:t>Giao nhau với đường sắt có rào chắn</a:t>
            </a:r>
          </a:p>
        </p:txBody>
      </p:sp>
    </p:spTree>
    <p:extLst>
      <p:ext uri="{BB962C8B-B14F-4D97-AF65-F5344CB8AC3E}">
        <p14:creationId xmlns:p14="http://schemas.microsoft.com/office/powerpoint/2010/main" val="937276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7188"/>
            <a:ext cx="4648200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981200" y="4953000"/>
            <a:ext cx="5638800" cy="1077913"/>
          </a:xfrm>
          <a:prstGeom prst="rect">
            <a:avLst/>
          </a:prstGeom>
          <a:solidFill>
            <a:srgbClr val="008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500"/>
              </a:spcBef>
            </a:pPr>
            <a:r>
              <a:rPr lang="en-US" sz="3200" b="1">
                <a:latin typeface="Times New Roman" pitchFamily="18" charset="0"/>
              </a:rPr>
              <a:t>Giao nhau với đường sắt không có rào chắn</a:t>
            </a:r>
          </a:p>
        </p:txBody>
      </p:sp>
    </p:spTree>
    <p:extLst>
      <p:ext uri="{BB962C8B-B14F-4D97-AF65-F5344CB8AC3E}">
        <p14:creationId xmlns:p14="http://schemas.microsoft.com/office/powerpoint/2010/main" val="37453868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2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25" y="228600"/>
            <a:ext cx="5638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092325" y="5257800"/>
            <a:ext cx="5638800" cy="1511300"/>
          </a:xfrm>
          <a:prstGeom prst="rect">
            <a:avLst/>
          </a:prstGeom>
          <a:solidFill>
            <a:srgbClr val="008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500"/>
              </a:spcBef>
            </a:pPr>
            <a:r>
              <a:rPr lang="en-US" sz="4400" b="1">
                <a:latin typeface="Times New Roman" pitchFamily="18" charset="0"/>
              </a:rPr>
              <a:t>Ng</a:t>
            </a:r>
            <a:r>
              <a:rPr lang="vi-VN" sz="4400" b="1">
                <a:latin typeface="Times New Roman" pitchFamily="18" charset="0"/>
              </a:rPr>
              <a:t>ười đi xe đạp </a:t>
            </a:r>
          </a:p>
          <a:p>
            <a:pPr algn="ctr" eaLnBrk="1" hangingPunct="1">
              <a:spcBef>
                <a:spcPts val="500"/>
              </a:spcBef>
            </a:pPr>
            <a:r>
              <a:rPr lang="vi-VN" sz="4400" b="1">
                <a:latin typeface="Times New Roman" pitchFamily="18" charset="0"/>
              </a:rPr>
              <a:t>đạp cắt ngang</a:t>
            </a:r>
            <a:endParaRPr lang="en-US" sz="4400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9727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60375" y="2780928"/>
            <a:ext cx="8223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ctr"/>
          <a:lstStyle/>
          <a:p>
            <a:endParaRPr lang="en-US" sz="2800" dirty="0"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612775" y="2492896"/>
            <a:ext cx="8223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ctr"/>
          <a:lstStyle/>
          <a:p>
            <a:pPr algn="ctr"/>
            <a:r>
              <a:rPr lang="en-US" sz="5400" b="1" i="1" dirty="0" err="1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Biển</a:t>
            </a:r>
            <a:r>
              <a:rPr lang="en-US" sz="5400" b="1" i="1" dirty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báo</a:t>
            </a:r>
            <a:r>
              <a:rPr lang="en-US" sz="5400" b="1" i="1" dirty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hiệu</a:t>
            </a:r>
            <a:r>
              <a:rPr lang="en-US" sz="5400" b="1" i="1" dirty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lệnh</a:t>
            </a:r>
            <a:endParaRPr lang="en-US" sz="54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321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7" t="29167" r="64063" b="51979"/>
          <a:stretch>
            <a:fillRect/>
          </a:stretch>
        </p:blipFill>
        <p:spPr>
          <a:xfrm>
            <a:off x="2514600" y="76200"/>
            <a:ext cx="3962400" cy="381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Text Box 30"/>
          <p:cNvSpPr txBox="1">
            <a:spLocks noChangeArrowheads="1"/>
          </p:cNvSpPr>
          <p:nvPr/>
        </p:nvSpPr>
        <p:spPr bwMode="auto">
          <a:xfrm>
            <a:off x="2060575" y="4724400"/>
            <a:ext cx="48768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sz="3200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Đường dành cho người đi bộ sang ngang</a:t>
            </a:r>
            <a:endParaRPr lang="vi-VN" sz="32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124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vi-VN" dirty="0"/>
          </a:p>
        </p:txBody>
      </p:sp>
      <p:pic>
        <p:nvPicPr>
          <p:cNvPr id="17411" name="Picture 3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63" t="16667" r="20313" b="64583"/>
          <a:stretch>
            <a:fillRect/>
          </a:stretch>
        </p:blipFill>
        <p:spPr bwMode="auto">
          <a:xfrm>
            <a:off x="1905000" y="0"/>
            <a:ext cx="5562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 flipH="1">
            <a:off x="2286000" y="4648200"/>
            <a:ext cx="4800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Hướng đi phải theo</a:t>
            </a:r>
            <a:endParaRPr lang="vi-VN" sz="36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148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60375" y="2780928"/>
            <a:ext cx="8223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ctr"/>
          <a:lstStyle/>
          <a:p>
            <a:endParaRPr lang="en-US" sz="2800" dirty="0"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612775" y="2492896"/>
            <a:ext cx="8223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ctr"/>
          <a:lstStyle/>
          <a:p>
            <a:pPr algn="ctr"/>
            <a:r>
              <a:rPr lang="en-US" sz="5400" b="1" i="1" dirty="0" err="1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Biển</a:t>
            </a:r>
            <a:r>
              <a:rPr lang="en-US" sz="5400" b="1" i="1" dirty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báo</a:t>
            </a:r>
            <a:r>
              <a:rPr lang="en-US" sz="5400" b="1" i="1" dirty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chỉ</a:t>
            </a:r>
            <a:r>
              <a:rPr lang="en-US" sz="5400" b="1" i="1" dirty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dẫn</a:t>
            </a:r>
            <a:endParaRPr lang="en-US" sz="54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340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vi-VN"/>
          </a:p>
        </p:txBody>
      </p:sp>
      <p:pic>
        <p:nvPicPr>
          <p:cNvPr id="19459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1" t="43770" r="60136" b="37473"/>
          <a:stretch>
            <a:fillRect/>
          </a:stretch>
        </p:blipFill>
        <p:spPr bwMode="auto">
          <a:xfrm>
            <a:off x="2513013" y="304800"/>
            <a:ext cx="426720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25"/>
          <p:cNvSpPr txBox="1">
            <a:spLocks noChangeArrowheads="1"/>
          </p:cNvSpPr>
          <p:nvPr/>
        </p:nvSpPr>
        <p:spPr bwMode="auto">
          <a:xfrm>
            <a:off x="2322513" y="4800600"/>
            <a:ext cx="46482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Đường người đi bộ sang ngang</a:t>
            </a:r>
            <a:endParaRPr lang="vi-VN" sz="36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435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WordArt 2"/>
          <p:cNvSpPr>
            <a:spLocks noChangeArrowheads="1" noChangeShapeType="1" noTextEdit="1"/>
          </p:cNvSpPr>
          <p:nvPr/>
        </p:nvSpPr>
        <p:spPr bwMode="auto">
          <a:xfrm>
            <a:off x="1222375" y="609600"/>
            <a:ext cx="6627813" cy="577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600" b="1" kern="10">
              <a:ln w="19050">
                <a:solidFill>
                  <a:srgbClr val="008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69635" name="WordArt 3"/>
          <p:cNvSpPr>
            <a:spLocks noChangeArrowheads="1" noChangeShapeType="1" noTextEdit="1"/>
          </p:cNvSpPr>
          <p:nvPr/>
        </p:nvSpPr>
        <p:spPr bwMode="auto">
          <a:xfrm>
            <a:off x="2516188" y="1447800"/>
            <a:ext cx="3881437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40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FF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9636" name="WordArt 4"/>
          <p:cNvSpPr>
            <a:spLocks noChangeArrowheads="1" noChangeShapeType="1" noTextEdit="1"/>
          </p:cNvSpPr>
          <p:nvPr/>
        </p:nvSpPr>
        <p:spPr bwMode="auto">
          <a:xfrm>
            <a:off x="849313" y="1905000"/>
            <a:ext cx="7373937" cy="6699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b="1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 biết gì về biển báo giao thông?</a:t>
            </a: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3008313" y="644525"/>
            <a:ext cx="2595562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latin typeface="Times New Roman" pitchFamily="18" charset="0"/>
              </a:rPr>
              <a:t>Đề tài</a:t>
            </a:r>
          </a:p>
        </p:txBody>
      </p:sp>
      <p:pic>
        <p:nvPicPr>
          <p:cNvPr id="69639" name="Picture 7" descr="coi chung tre em cop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75" y="4030663"/>
            <a:ext cx="1373188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0" name="Picture 8" descr="cam_di_nguoc_chieu cop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4030663"/>
            <a:ext cx="1262063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1" name="Picture 9" descr="rao_chan cop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0" y="4030663"/>
            <a:ext cx="1373188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2" name="Picture 10" descr="DSC02040 copy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065588"/>
            <a:ext cx="14525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3" name="Picture 11" descr="cam_xe_gan_may copy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5" y="4065588"/>
            <a:ext cx="1285875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864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" presetClass="entr" presetSubtype="16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5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animBg="1"/>
      <p:bldP spid="69635" grpId="0" animBg="1"/>
      <p:bldP spid="69635" grpId="1" animBg="1"/>
      <p:bldP spid="69636" grpId="0" animBg="1"/>
      <p:bldP spid="696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vi-VN"/>
          </a:p>
        </p:txBody>
      </p:sp>
      <p:pic>
        <p:nvPicPr>
          <p:cNvPr id="20483" name="Picture 28" descr="Description: bebbuy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1" r="17314"/>
          <a:stretch>
            <a:fillRect/>
          </a:stretch>
        </p:blipFill>
        <p:spPr bwMode="auto">
          <a:xfrm>
            <a:off x="2819400" y="609600"/>
            <a:ext cx="3962400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26"/>
          <p:cNvSpPr txBox="1">
            <a:spLocks noChangeArrowheads="1"/>
          </p:cNvSpPr>
          <p:nvPr/>
        </p:nvSpPr>
        <p:spPr bwMode="auto">
          <a:xfrm>
            <a:off x="2819400" y="5214938"/>
            <a:ext cx="37338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sz="4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Bến xe buýt</a:t>
            </a:r>
            <a:endParaRPr lang="vi-VN" sz="40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602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2"/>
          <p:cNvSpPr>
            <a:spLocks noChangeArrowheads="1" noChangeShapeType="1" noTextEdit="1"/>
          </p:cNvSpPr>
          <p:nvPr/>
        </p:nvSpPr>
        <p:spPr bwMode="auto">
          <a:xfrm>
            <a:off x="3048000" y="2209800"/>
            <a:ext cx="3508375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 :</a:t>
            </a:r>
          </a:p>
        </p:txBody>
      </p:sp>
      <p:sp>
        <p:nvSpPr>
          <p:cNvPr id="32771" name="WordArt 3"/>
          <p:cNvSpPr>
            <a:spLocks noChangeArrowheads="1" noChangeShapeType="1" noTextEdit="1"/>
          </p:cNvSpPr>
          <p:nvPr/>
        </p:nvSpPr>
        <p:spPr bwMode="auto">
          <a:xfrm>
            <a:off x="2135188" y="3124200"/>
            <a:ext cx="5484812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Ai chọn đúng ?</a:t>
            </a:r>
          </a:p>
        </p:txBody>
      </p:sp>
      <p:pic>
        <p:nvPicPr>
          <p:cNvPr id="32772" name="Picture 4" descr="rao_cha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971925"/>
            <a:ext cx="1373188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cam_di_nguoc_chieu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92575"/>
            <a:ext cx="13731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coi chung tre em cop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957638"/>
            <a:ext cx="1452563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 descr="DSC02040 cop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971925"/>
            <a:ext cx="15240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9" descr="cam_xe_gan_may cop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037013"/>
            <a:ext cx="136525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16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WordArt 20"/>
          <p:cNvSpPr>
            <a:spLocks noChangeArrowheads="1" noChangeShapeType="1" noTextEdit="1"/>
          </p:cNvSpPr>
          <p:nvPr/>
        </p:nvSpPr>
        <p:spPr bwMode="auto">
          <a:xfrm rot="-123062">
            <a:off x="2057400" y="2362200"/>
            <a:ext cx="5143500" cy="26257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it-IT" sz="40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hÑn gÆp l¹i c¸c con</a:t>
            </a:r>
          </a:p>
          <a:p>
            <a:pPr algn="ctr"/>
            <a:endParaRPr lang="vi-VN" sz="40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>
                      <a:alpha val="29999"/>
                    </a:srgbClr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5856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5" y="0"/>
            <a:ext cx="8223250" cy="914400"/>
          </a:xfrm>
        </p:spPr>
        <p:txBody>
          <a:bodyPr/>
          <a:lstStyle/>
          <a:p>
            <a:pPr eaLnBrk="1" hangingPunct="1"/>
            <a:r>
              <a:rPr lang="en-US"/>
              <a:t>Trò chuyện về hình ảnh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4100" name="Picture 4" descr="DSC014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746750" y="59436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vi-VN">
              <a:latin typeface=".VnTime" pitchFamily="34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060950" y="6057900"/>
            <a:ext cx="358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latin typeface=".VnTime" pitchFamily="34" charset="0"/>
              </a:rPr>
              <a:t>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819490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612775" y="2492896"/>
            <a:ext cx="8223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ctr"/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</a:rPr>
              <a:t>Biển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</a:rPr>
              <a:t>báo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</a:rPr>
              <a:t>cấm</a:t>
            </a:r>
            <a:endParaRPr lang="en-US" sz="54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583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3" descr="_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33400"/>
            <a:ext cx="480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2590800" y="5791200"/>
            <a:ext cx="4495800" cy="698500"/>
          </a:xfrm>
          <a:prstGeom prst="rect">
            <a:avLst/>
          </a:prstGeom>
          <a:solidFill>
            <a:srgbClr val="006600"/>
          </a:solidFill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/>
              <a:t>Đường cấm</a:t>
            </a:r>
          </a:p>
        </p:txBody>
      </p:sp>
    </p:spTree>
    <p:extLst>
      <p:ext uri="{BB962C8B-B14F-4D97-AF65-F5344CB8AC3E}">
        <p14:creationId xmlns:p14="http://schemas.microsoft.com/office/powerpoint/2010/main" val="19767026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m_di_nguoc_chieu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7200"/>
            <a:ext cx="6096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90800" y="5791200"/>
            <a:ext cx="5029200" cy="646113"/>
          </a:xfrm>
          <a:prstGeom prst="rect">
            <a:avLst/>
          </a:prstGeom>
          <a:solidFill>
            <a:srgbClr val="006600"/>
          </a:solidFill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/>
              <a:t>Cấm </a:t>
            </a:r>
            <a:r>
              <a:rPr lang="vi-VN" sz="3600" b="1"/>
              <a:t>đ</a:t>
            </a:r>
            <a:r>
              <a:rPr lang="en-US" sz="3600" b="1"/>
              <a:t>i ng</a:t>
            </a:r>
            <a:r>
              <a:rPr lang="vi-VN" sz="3600" b="1"/>
              <a:t>ược chiều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7253583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_11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7200"/>
            <a:ext cx="48069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362200" y="5791200"/>
            <a:ext cx="5029200" cy="646113"/>
          </a:xfrm>
          <a:prstGeom prst="rect">
            <a:avLst/>
          </a:prstGeom>
          <a:solidFill>
            <a:srgbClr val="006600"/>
          </a:solidFill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/>
              <a:t>Cấm xe </a:t>
            </a:r>
            <a:r>
              <a:rPr lang="vi-VN" sz="3600" b="1"/>
              <a:t>đạp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8361791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2133600" y="617538"/>
            <a:ext cx="5334000" cy="4983162"/>
            <a:chOff x="3024" y="1296"/>
            <a:chExt cx="960" cy="1036"/>
          </a:xfrm>
        </p:grpSpPr>
        <p:sp>
          <p:nvSpPr>
            <p:cNvPr id="9220" name="Text Box 4"/>
            <p:cNvSpPr txBox="1">
              <a:spLocks noChangeArrowheads="1"/>
            </p:cNvSpPr>
            <p:nvPr/>
          </p:nvSpPr>
          <p:spPr bwMode="auto">
            <a:xfrm>
              <a:off x="3169" y="2256"/>
              <a:ext cx="685" cy="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8" tIns="45714" rIns="91428" bIns="4571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vi-VN" b="1">
                <a:latin typeface="Times New Roman" pitchFamily="18" charset="0"/>
              </a:endParaRPr>
            </a:p>
          </p:txBody>
        </p:sp>
        <p:pic>
          <p:nvPicPr>
            <p:cNvPr id="9221" name="Picture 5" descr="cam_xe_gan_may cop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1296"/>
              <a:ext cx="960" cy="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743200" y="5780088"/>
            <a:ext cx="4419600" cy="590550"/>
          </a:xfrm>
          <a:prstGeom prst="rect">
            <a:avLst/>
          </a:prstGeom>
          <a:solidFill>
            <a:srgbClr val="008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/>
              <a:t>Cấm mô tô</a:t>
            </a:r>
          </a:p>
        </p:txBody>
      </p:sp>
    </p:spTree>
    <p:extLst>
      <p:ext uri="{BB962C8B-B14F-4D97-AF65-F5344CB8AC3E}">
        <p14:creationId xmlns:p14="http://schemas.microsoft.com/office/powerpoint/2010/main" val="32432091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254000"/>
            <a:ext cx="6350000" cy="53352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71800" y="5949280"/>
            <a:ext cx="3456384" cy="6480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Biển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cấm</a:t>
            </a:r>
            <a:r>
              <a:rPr lang="en-US" sz="3200" dirty="0">
                <a:solidFill>
                  <a:schemeClr val="tx1"/>
                </a:solidFill>
              </a:rPr>
              <a:t> ô </a:t>
            </a:r>
            <a:r>
              <a:rPr lang="en-US" sz="3200" dirty="0" err="1">
                <a:solidFill>
                  <a:schemeClr val="tx1"/>
                </a:solidFill>
              </a:rPr>
              <a:t>tô</a:t>
            </a:r>
            <a:endParaRPr lang="vi-VN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232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166</Words>
  <Application>Microsoft Office PowerPoint</Application>
  <PresentationFormat>On-screen Show (4:3)</PresentationFormat>
  <Paragraphs>38</Paragraphs>
  <Slides>22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.VnTime</vt:lpstr>
      <vt:lpstr>.VnTimeH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Trò chuyện về hình ảnh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6</cp:revision>
  <dcterms:created xsi:type="dcterms:W3CDTF">2019-03-19T13:18:02Z</dcterms:created>
  <dcterms:modified xsi:type="dcterms:W3CDTF">2022-05-29T06:34:54Z</dcterms:modified>
</cp:coreProperties>
</file>