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8" r:id="rId3"/>
    <p:sldId id="257" r:id="rId4"/>
    <p:sldId id="258" r:id="rId5"/>
    <p:sldId id="275" r:id="rId6"/>
    <p:sldId id="276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65" r:id="rId15"/>
    <p:sldId id="272" r:id="rId16"/>
    <p:sldId id="271" r:id="rId17"/>
    <p:sldId id="270" r:id="rId18"/>
    <p:sldId id="277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8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6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0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40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5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78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59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C7C1CE-7B34-6F35-8454-BF0325D1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E56998-2D2B-294C-5A18-E5688949D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05033"/>
            <a:ext cx="1671639" cy="1663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CE48DB-FE74-BE0D-F43D-D6409F183A5C}"/>
              </a:ext>
            </a:extLst>
          </p:cNvPr>
          <p:cNvSpPr txBox="1"/>
          <p:nvPr/>
        </p:nvSpPr>
        <p:spPr>
          <a:xfrm>
            <a:off x="1223962" y="228600"/>
            <a:ext cx="623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2DF56-AB4D-E1B5-7D11-71E8E8F54D7D}"/>
              </a:ext>
            </a:extLst>
          </p:cNvPr>
          <p:cNvSpPr txBox="1"/>
          <p:nvPr/>
        </p:nvSpPr>
        <p:spPr>
          <a:xfrm>
            <a:off x="2209800" y="655022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3AA346-BD40-43F3-A1D5-B3558C929821}"/>
              </a:ext>
            </a:extLst>
          </p:cNvPr>
          <p:cNvSpPr txBox="1"/>
          <p:nvPr/>
        </p:nvSpPr>
        <p:spPr>
          <a:xfrm>
            <a:off x="2286000" y="3327646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NHẬN THỨC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5CB96-3D5D-100F-7EEC-027FAE4B211A}"/>
              </a:ext>
            </a:extLst>
          </p:cNvPr>
          <p:cNvSpPr txBox="1"/>
          <p:nvPr/>
        </p:nvSpPr>
        <p:spPr>
          <a:xfrm>
            <a:off x="3133725" y="3945308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“Nhận biết phân biệt hình tam giác, hình tròn”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MGB 3 - 4 tuổi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Hồng Hà</a:t>
            </a:r>
          </a:p>
          <a:p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534962-68C2-ACCD-EF8C-EF1E7C86E883}"/>
              </a:ext>
            </a:extLst>
          </p:cNvPr>
          <p:cNvSpPr txBox="1"/>
          <p:nvPr/>
        </p:nvSpPr>
        <p:spPr>
          <a:xfrm>
            <a:off x="3581400" y="5627927"/>
            <a:ext cx="2809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19050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7" y="17526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25908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25908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2766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5355" y="6477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2766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5355" y="6477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495800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23241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828800"/>
            <a:ext cx="6172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qua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hihf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946" y="2286000"/>
            <a:ext cx="634725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Xin chào và hẹn gặp lại các con trong giờ học lần sau</a:t>
            </a:r>
            <a:endParaRPr lang="en-US" sz="4400" b="1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371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371600"/>
            <a:ext cx="6858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YÊU CẦU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Trẻ nhận biết và gọi đúng tên hình tam giác, hình tròn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ỹ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và giơ đúng hình theo yêu cầu của cô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Phát tri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 ngôn ngữ cho trẻ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3. Th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371600"/>
            <a:ext cx="6172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1. Đồ dùng của cô: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- Máy tính, máy chiếu, Powerpoint nhận biết phân biệt hình tròn, hình tam 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- Sa bàn nhà của bạn Misa có ngôi nhà có cửa hình tròn, cửa hình tam 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- Nhạc theo chủ điểm.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2. Đồ dùng của trẻ: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- Rổ đồ dùng: Lô tô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hình tam giác (màu vàng)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, hình tròn (màu đỏ)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- 2 con đường hẹp. Bảng dính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dính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76077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90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– ST Thu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à của tô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651407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1924" y="1760779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0480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Misa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95600" y="990600"/>
            <a:ext cx="3429000" cy="449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4648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19050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7" y="17526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441</Words>
  <Application>Microsoft Office PowerPoint</Application>
  <PresentationFormat>On-screen Show (4:3)</PresentationFormat>
  <Paragraphs>42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Windows 10</cp:lastModifiedBy>
  <cp:revision>13</cp:revision>
  <dcterms:created xsi:type="dcterms:W3CDTF">2017-11-03T07:56:43Z</dcterms:created>
  <dcterms:modified xsi:type="dcterms:W3CDTF">2022-09-24T08:16:50Z</dcterms:modified>
</cp:coreProperties>
</file>