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6BF3B1-1E0D-4217-B963-6906338A33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9B8A7A-64A8-4E3C-A330-5F8B1E5079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E700DE-A640-4F17-9944-76F0BD63FA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DA923-E4FD-4967-8E83-9915CAFEB22F}" type="datetimeFigureOut">
              <a:rPr lang="vi-VN" smtClean="0"/>
              <a:t>02/04/2022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C3A0B9-6D78-4ABC-9B6C-90BC9B852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646389-CD09-425A-B7DD-324BB7F957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59D46-4305-427B-8FAA-81EC8B22F2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30349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9925C4-CD68-40A0-A435-93BF2061E3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0DE08F-332A-43A4-895F-FF0BC1D85A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ED0F7A-A883-4A57-BB93-CDEB12436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DA923-E4FD-4967-8E83-9915CAFEB22F}" type="datetimeFigureOut">
              <a:rPr lang="vi-VN" smtClean="0"/>
              <a:t>02/04/2022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1D97B2-CC2F-4EC3-83EB-5FC2ACC11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4B09D0-DC77-4CC9-9113-01C6B64FC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59D46-4305-427B-8FAA-81EC8B22F2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859889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E2D89B-3888-40DE-B092-3D17EC2AE5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DDC3D8-397A-441A-9103-17E8219FF0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6BDC54-6BCA-42A1-891A-D09525454E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DA923-E4FD-4967-8E83-9915CAFEB22F}" type="datetimeFigureOut">
              <a:rPr lang="vi-VN" smtClean="0"/>
              <a:t>02/04/2022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E7B3F1-3420-47EC-A03F-6F77B2FDB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D95490-0867-4916-A4D3-AC57AEA7C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59D46-4305-427B-8FAA-81EC8B22F2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115350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D2A0C4-E4AD-4D45-9F8C-9D809BB161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AFC1B5-B229-4DF3-82E6-808FB0BF00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4A267B-60A0-4031-999E-B53F253127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DA923-E4FD-4967-8E83-9915CAFEB22F}" type="datetimeFigureOut">
              <a:rPr lang="vi-VN" smtClean="0"/>
              <a:t>02/04/2022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F83E2A-7D31-435A-A8CB-BC1ABCB80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08D5C1-BE2C-4E4E-8362-C8EA09D48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59D46-4305-427B-8FAA-81EC8B22F2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840878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E75D73-DFA4-446C-A285-7B7B75D71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34C8E0-5131-4450-8CF1-A58D8768B1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499CF0-B4F9-4FEE-846D-0F000E566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DA923-E4FD-4967-8E83-9915CAFEB22F}" type="datetimeFigureOut">
              <a:rPr lang="vi-VN" smtClean="0"/>
              <a:t>02/04/2022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046A62-57F8-4264-BB20-EDA8F0EB4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6462FE-9603-4653-99EC-DF1123894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59D46-4305-427B-8FAA-81EC8B22F2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64389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2ECF0-80D5-45B9-B792-DDE9EAB7F9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6DDD67-5FEB-4096-B39E-088D058D11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827511-9FF6-4469-BBC3-3A3D23582D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A530C6-E888-4677-B0C8-32CF86128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DA923-E4FD-4967-8E83-9915CAFEB22F}" type="datetimeFigureOut">
              <a:rPr lang="vi-VN" smtClean="0"/>
              <a:t>02/04/2022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F8162C-2328-4841-81D1-764757E326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17ADD7-71F0-4DAB-9ABA-90E96A603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59D46-4305-427B-8FAA-81EC8B22F2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281954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BAC1A9-E8FE-4444-B30B-FAF942FAE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04F167-3412-4AE8-8C98-309575AAC2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10D1DD-2FF4-409A-92BE-694C3877E8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7A9EA8-62A6-4378-905E-B6969918E6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3D3DC77-1C74-410D-ACE4-CE53004845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9A27369-1E21-47B1-AD30-DFB6144B9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DA923-E4FD-4967-8E83-9915CAFEB22F}" type="datetimeFigureOut">
              <a:rPr lang="vi-VN" smtClean="0"/>
              <a:t>02/04/2022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5984F09-C866-4AA7-9A8A-3EB317DFFD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D7C6660-5F8E-4C62-AA59-89FC5C675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59D46-4305-427B-8FAA-81EC8B22F2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345568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7386DC-7800-4B5C-900B-AFE68ED8E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EB5E62-AAC6-4886-A197-67C270FDEE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DA923-E4FD-4967-8E83-9915CAFEB22F}" type="datetimeFigureOut">
              <a:rPr lang="vi-VN" smtClean="0"/>
              <a:t>02/04/2022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A33224-E4D5-40EB-96D3-A5A5E0B6A0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AAF28E-09AB-4955-9B18-51A23B6FA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59D46-4305-427B-8FAA-81EC8B22F2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392418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6835554-7884-4398-912E-57CF53B8A6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DA923-E4FD-4967-8E83-9915CAFEB22F}" type="datetimeFigureOut">
              <a:rPr lang="vi-VN" smtClean="0"/>
              <a:t>02/04/2022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920267D-F80B-49F5-AB52-0B634402E6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B46C09-7467-4A0E-B5CF-5ECA1649F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59D46-4305-427B-8FAA-81EC8B22F2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575206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858EC9-B2FC-464D-8F16-D0299247F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28817A-1CA9-4977-859D-E72E65F5E9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D8F842-7C03-4B9D-8C68-E1812757A8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804823-A035-46D1-8907-D26251C409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DA923-E4FD-4967-8E83-9915CAFEB22F}" type="datetimeFigureOut">
              <a:rPr lang="vi-VN" smtClean="0"/>
              <a:t>02/04/2022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D0D1D6-3978-4BB9-9138-C3DA1FB86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63D2CE-3EF4-4862-8AC2-E93DAC493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59D46-4305-427B-8FAA-81EC8B22F2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134222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A8CF0-BFB9-4904-9A2F-216C06883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D64DEAA-04B1-46BD-A1D9-49B946B980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A85086-0560-411C-B25D-7F231D19AF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AD2EC2-EFD6-45BD-9B82-52CF8188D8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DA923-E4FD-4967-8E83-9915CAFEB22F}" type="datetimeFigureOut">
              <a:rPr lang="vi-VN" smtClean="0"/>
              <a:t>02/04/2022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2E55D5-5E55-486E-A77C-00B8C6768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BC829E-DBEB-4DDA-B026-975D3AACB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59D46-4305-427B-8FAA-81EC8B22F2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46014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44C880-2036-4289-B592-3875086592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231071-8305-430E-8A73-2CD6327CB9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33E34E-798E-4860-A680-C9F441C430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2DA923-E4FD-4967-8E83-9915CAFEB22F}" type="datetimeFigureOut">
              <a:rPr lang="vi-VN" smtClean="0"/>
              <a:t>02/04/2022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54BD1C-06A7-47DC-A93F-C4F401A0D9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75246C-9521-4463-9FB9-D5284CB96A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259D46-4305-427B-8FAA-81EC8B22F2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40048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4722A7B-8D32-4B93-8168-A03B639E7D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06116A-102D-4843-B7A2-641839A27B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1809"/>
            <a:ext cx="1535340" cy="152788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08E4CDF-F270-4E2C-8D6C-2625348362AC}"/>
              </a:ext>
            </a:extLst>
          </p:cNvPr>
          <p:cNvSpPr txBox="1"/>
          <p:nvPr/>
        </p:nvSpPr>
        <p:spPr>
          <a:xfrm>
            <a:off x="2852257" y="256244"/>
            <a:ext cx="62414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  <a:endParaRPr lang="vi-VN" sz="200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BB69ECD-4DB8-4825-8C76-EC6C24D92A19}"/>
              </a:ext>
            </a:extLst>
          </p:cNvPr>
          <p:cNvSpPr txBox="1"/>
          <p:nvPr/>
        </p:nvSpPr>
        <p:spPr>
          <a:xfrm>
            <a:off x="3909270" y="722135"/>
            <a:ext cx="48320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THẠCH CẦU</a:t>
            </a:r>
            <a:endParaRPr lang="vi-VN" sz="200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E71D262-8C50-446A-936A-D843176C9666}"/>
              </a:ext>
            </a:extLst>
          </p:cNvPr>
          <p:cNvSpPr txBox="1"/>
          <p:nvPr/>
        </p:nvSpPr>
        <p:spPr>
          <a:xfrm>
            <a:off x="4102216" y="1486078"/>
            <a:ext cx="35317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ÂM NHẠC</a:t>
            </a:r>
            <a:endParaRPr lang="vi-VN" sz="2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D033168-2E51-44FB-9735-3F244F19426C}"/>
              </a:ext>
            </a:extLst>
          </p:cNvPr>
          <p:cNvSpPr txBox="1"/>
          <p:nvPr/>
        </p:nvSpPr>
        <p:spPr>
          <a:xfrm>
            <a:off x="4307746" y="1989552"/>
            <a:ext cx="31207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tài: Dạy hát “Nắng sớm”</a:t>
            </a:r>
            <a:endParaRPr lang="vi-VN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5A4E23B-AFC7-4D01-A46F-C4CE83157DF5}"/>
              </a:ext>
            </a:extLst>
          </p:cNvPr>
          <p:cNvSpPr txBox="1"/>
          <p:nvPr/>
        </p:nvSpPr>
        <p:spPr>
          <a:xfrm>
            <a:off x="4307746" y="2366593"/>
            <a:ext cx="3724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 tuổi: MGN 4-5 tuổi</a:t>
            </a:r>
            <a:endParaRPr lang="vi-VN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49C8104-178A-4ED8-962C-9B948B726987}"/>
              </a:ext>
            </a:extLst>
          </p:cNvPr>
          <p:cNvSpPr txBox="1"/>
          <p:nvPr/>
        </p:nvSpPr>
        <p:spPr>
          <a:xfrm>
            <a:off x="4295162" y="2724118"/>
            <a:ext cx="3657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Bùi Hồng Hà</a:t>
            </a:r>
            <a:endParaRPr lang="vi-VN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6CD0AD5-E5FA-4AFA-80A6-7AE21AABC3D3}"/>
              </a:ext>
            </a:extLst>
          </p:cNvPr>
          <p:cNvSpPr txBox="1"/>
          <p:nvPr/>
        </p:nvSpPr>
        <p:spPr>
          <a:xfrm>
            <a:off x="4408414" y="4606393"/>
            <a:ext cx="3020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Năm học: 2021-2022</a:t>
            </a:r>
            <a:endParaRPr 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8">
            <a:hlinkClick r:id="" action="ppaction://media"/>
            <a:extLst>
              <a:ext uri="{FF2B5EF4-FFF2-40B4-BE49-F238E27FC236}">
                <a16:creationId xmlns:a16="http://schemas.microsoft.com/office/drawing/2014/main" id="{08072915-DBF8-459F-AD4F-F377CDD1F7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51098" y="59932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785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53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ạy hát- Nắng sớm. 00_00_16-00_03_38">
            <a:hlinkClick r:id="" action="ppaction://media"/>
            <a:extLst>
              <a:ext uri="{FF2B5EF4-FFF2-40B4-BE49-F238E27FC236}">
                <a16:creationId xmlns:a16="http://schemas.microsoft.com/office/drawing/2014/main" id="{6B83D9EF-BAB3-45B4-A5BA-451757CB2F1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789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0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B6B3580-1971-45E0-8A9A-BE2FE10B15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9">
            <a:hlinkClick r:id="" action="ppaction://media"/>
            <a:extLst>
              <a:ext uri="{FF2B5EF4-FFF2-40B4-BE49-F238E27FC236}">
                <a16:creationId xmlns:a16="http://schemas.microsoft.com/office/drawing/2014/main" id="{10F65F3C-56BC-4CB8-9B61-AA8DFFBBFE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58819" y="59093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685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ạy hát- Nắng sớm. 00_04_07-00_07_21">
            <a:hlinkClick r:id="" action="ppaction://media"/>
            <a:extLst>
              <a:ext uri="{FF2B5EF4-FFF2-40B4-BE49-F238E27FC236}">
                <a16:creationId xmlns:a16="http://schemas.microsoft.com/office/drawing/2014/main" id="{31017125-5975-4754-95CC-C61ED6310E3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2730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114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0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43</Words>
  <Application>Microsoft Office PowerPoint</Application>
  <PresentationFormat>Widescreen</PresentationFormat>
  <Paragraphs>7</Paragraphs>
  <Slides>4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10</dc:creator>
  <cp:lastModifiedBy>Windows 10</cp:lastModifiedBy>
  <cp:revision>2</cp:revision>
  <dcterms:created xsi:type="dcterms:W3CDTF">2022-03-31T16:44:05Z</dcterms:created>
  <dcterms:modified xsi:type="dcterms:W3CDTF">2022-04-02T01:12:39Z</dcterms:modified>
</cp:coreProperties>
</file>