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77" r:id="rId2"/>
    <p:sldId id="263" r:id="rId3"/>
    <p:sldId id="271" r:id="rId4"/>
    <p:sldId id="264" r:id="rId5"/>
    <p:sldId id="267" r:id="rId6"/>
    <p:sldId id="269" r:id="rId7"/>
    <p:sldId id="268" r:id="rId8"/>
    <p:sldId id="265" r:id="rId9"/>
    <p:sldId id="266" r:id="rId10"/>
    <p:sldId id="258" r:id="rId11"/>
    <p:sldId id="259" r:id="rId12"/>
    <p:sldId id="261" r:id="rId13"/>
    <p:sldId id="275" r:id="rId14"/>
    <p:sldId id="262" r:id="rId15"/>
    <p:sldId id="276" r:id="rId16"/>
    <p:sldId id="273" r:id="rId17"/>
    <p:sldId id="274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9" autoAdjust="0"/>
    <p:restoredTop sz="94574" autoAdjust="0"/>
  </p:normalViewPr>
  <p:slideViewPr>
    <p:cSldViewPr>
      <p:cViewPr varScale="1">
        <p:scale>
          <a:sx n="108" d="100"/>
          <a:sy n="108" d="100"/>
        </p:scale>
        <p:origin x="174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F2023-C06F-4C8A-92FC-4CEF7A542A0A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435C3-483A-4407-BBD5-927BBD325A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7A98-3FAC-4FF1-962D-F20D02BC0703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8D8-C25B-424E-98A3-054658F29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7A98-3FAC-4FF1-962D-F20D02BC0703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8D8-C25B-424E-98A3-054658F29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7A98-3FAC-4FF1-962D-F20D02BC0703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8D8-C25B-424E-98A3-054658F29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7A98-3FAC-4FF1-962D-F20D02BC0703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8D8-C25B-424E-98A3-054658F29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7A98-3FAC-4FF1-962D-F20D02BC0703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8D8-C25B-424E-98A3-054658F29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7A98-3FAC-4FF1-962D-F20D02BC0703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8D8-C25B-424E-98A3-054658F29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7A98-3FAC-4FF1-962D-F20D02BC0703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8D8-C25B-424E-98A3-054658F29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7A98-3FAC-4FF1-962D-F20D02BC0703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8D8-C25B-424E-98A3-054658F29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7A98-3FAC-4FF1-962D-F20D02BC0703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8D8-C25B-424E-98A3-054658F29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7A98-3FAC-4FF1-962D-F20D02BC0703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8D8-C25B-424E-98A3-054658F29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7A98-3FAC-4FF1-962D-F20D02BC0703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8D8-C25B-424E-98A3-054658F29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97A98-3FAC-4FF1-962D-F20D02BC0703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778D8-C25B-424E-98A3-054658F29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MayTinhDucDung\Desktop\B&#224;i%20H&#225;t%20Ch&#237;nh%20Th&#7913;c%20World%20Cup%20Brazil%202014%20-%20La%20La%20La%20(%20Shakira%20).mp3" TargetMode="Externa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MayTinhDucDung\Desktop\B&#224;i%20H&#225;t%20Ch&#237;nh%20Th&#7913;c%20World%20Cup%20Brazil%202014%20-%20La%20La%20La%20(%20Shakira%20).mp3" TargetMode="Externa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MayTinhDucDung\Downloads\T&#7853;p%20&#272;&#7871;m%20-%20Xu&#226;n%20Mai%20%5bOfficial%5d%20(online-video-cutter.com).mp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MayTinhDucDung\Downloads\M&#249;a%20Xu&#226;n%20&#416;i%20-%20Nh&#243;m%20Hoa%20M&#7863;t%20Tr&#7901;i%20Angela.mp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MayTinhDucDung\Desktop\M&#224;u%20Hoa%20-%20Nh&#7841;c%20Thi&#7871;u%20Nhi%20C&#243;%20L&#7901;i%20(online-video-cutter.com).mp4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709202-F58B-4F7B-9F4B-93D1B628C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" y="-297"/>
            <a:ext cx="9141781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704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f0d09ffa2e42a566b56be2b64bbe4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6386" cy="6858000"/>
          </a:xfrm>
          <a:prstGeom prst="rect">
            <a:avLst/>
          </a:prstGeom>
        </p:spPr>
      </p:pic>
      <p:pic>
        <p:nvPicPr>
          <p:cNvPr id="6" name="Picture 5" descr="hinh-anh-hoa-mai-va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685800"/>
            <a:ext cx="1219200" cy="1676400"/>
          </a:xfrm>
          <a:prstGeom prst="rect">
            <a:avLst/>
          </a:prstGeom>
        </p:spPr>
      </p:pic>
      <p:pic>
        <p:nvPicPr>
          <p:cNvPr id="10" name="Picture 9" descr="hinh-anh-hoa-mai-va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685800"/>
            <a:ext cx="1219200" cy="1676400"/>
          </a:xfrm>
          <a:prstGeom prst="rect">
            <a:avLst/>
          </a:prstGeom>
        </p:spPr>
      </p:pic>
      <p:pic>
        <p:nvPicPr>
          <p:cNvPr id="11" name="Picture 10" descr="hinh-anh-hoa-mai-va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685800"/>
            <a:ext cx="1219200" cy="1676400"/>
          </a:xfrm>
          <a:prstGeom prst="rect">
            <a:avLst/>
          </a:prstGeom>
        </p:spPr>
      </p:pic>
      <p:pic>
        <p:nvPicPr>
          <p:cNvPr id="12" name="Picture 11" descr="hinh-anh-hoa-mai-va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685800"/>
            <a:ext cx="1219200" cy="1676400"/>
          </a:xfrm>
          <a:prstGeom prst="rect">
            <a:avLst/>
          </a:prstGeom>
        </p:spPr>
      </p:pic>
      <p:pic>
        <p:nvPicPr>
          <p:cNvPr id="13" name="Picture 12" descr="hinh-anh-hoa-mai-va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685800"/>
            <a:ext cx="1219200" cy="1676400"/>
          </a:xfrm>
          <a:prstGeom prst="rect">
            <a:avLst/>
          </a:prstGeom>
        </p:spPr>
      </p:pic>
      <p:pic>
        <p:nvPicPr>
          <p:cNvPr id="14" name="Picture 13" descr="hoa đà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0600" y="4191000"/>
            <a:ext cx="1143000" cy="1905000"/>
          </a:xfrm>
          <a:prstGeom prst="rect">
            <a:avLst/>
          </a:prstGeom>
        </p:spPr>
      </p:pic>
      <p:pic>
        <p:nvPicPr>
          <p:cNvPr id="15" name="Picture 14" descr="hoa đà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4191000"/>
            <a:ext cx="1143000" cy="1905000"/>
          </a:xfrm>
          <a:prstGeom prst="rect">
            <a:avLst/>
          </a:prstGeom>
        </p:spPr>
      </p:pic>
      <p:pic>
        <p:nvPicPr>
          <p:cNvPr id="16" name="Picture 15" descr="hoa đà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81400" y="4191000"/>
            <a:ext cx="1143000" cy="1905000"/>
          </a:xfrm>
          <a:prstGeom prst="rect">
            <a:avLst/>
          </a:prstGeom>
        </p:spPr>
      </p:pic>
      <p:pic>
        <p:nvPicPr>
          <p:cNvPr id="17" name="Picture 16" descr="hoa đà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4191000"/>
            <a:ext cx="1143000" cy="1905000"/>
          </a:xfrm>
          <a:prstGeom prst="rect">
            <a:avLst/>
          </a:prstGeom>
        </p:spPr>
      </p:pic>
      <p:pic>
        <p:nvPicPr>
          <p:cNvPr id="18" name="Picture 17" descr="hoa đà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4600" y="6858000"/>
            <a:ext cx="1143000" cy="1905000"/>
          </a:xfrm>
          <a:prstGeom prst="rect">
            <a:avLst/>
          </a:prstGeom>
        </p:spPr>
      </p:pic>
      <p:pic>
        <p:nvPicPr>
          <p:cNvPr id="19" name="Picture 18" descr="2016-02-24_15194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44000" y="2590800"/>
            <a:ext cx="3581400" cy="1447800"/>
          </a:xfrm>
          <a:prstGeom prst="rect">
            <a:avLst/>
          </a:prstGeom>
        </p:spPr>
      </p:pic>
    </p:spTree>
  </p:cSld>
  <p:clrMapOvr>
    <a:masterClrMapping/>
  </p:clrMapOvr>
  <p:transition>
    <p:blinds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417 -0.3833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1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87 0.01666 L -0.4427 0.005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374731-Rectangular-frame-with-happy-cartoon-kids-pets-and-flowers-Stock-Pho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 descr="2016-02-24_15194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295400"/>
            <a:ext cx="6172200" cy="4038600"/>
          </a:xfrm>
          <a:prstGeom prst="rect">
            <a:avLst/>
          </a:prstGeom>
        </p:spPr>
      </p:pic>
    </p:spTree>
  </p:cSld>
  <p:clrMapOvr>
    <a:masterClrMapping/>
  </p:clrMapOvr>
  <p:transition>
    <p:wipe dir="d"/>
    <p:sndAc>
      <p:stSnd>
        <p:snd r:embed="rId2" name="cashreg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04e138379e609ae654fe4857d4b4f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0" y="-457200"/>
            <a:ext cx="9906000" cy="7772400"/>
          </a:xfrm>
          <a:prstGeom prst="rect">
            <a:avLst/>
          </a:prstGeom>
        </p:spPr>
      </p:pic>
      <p:pic>
        <p:nvPicPr>
          <p:cNvPr id="3" name="Picture 2" descr="hinh-anh-hoa-mai-va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914400"/>
            <a:ext cx="1143000" cy="2209800"/>
          </a:xfrm>
          <a:prstGeom prst="rect">
            <a:avLst/>
          </a:prstGeom>
        </p:spPr>
      </p:pic>
      <p:pic>
        <p:nvPicPr>
          <p:cNvPr id="4" name="Picture 3" descr="hinh-anh-hoa-mai-va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914400"/>
            <a:ext cx="1219200" cy="2286000"/>
          </a:xfrm>
          <a:prstGeom prst="rect">
            <a:avLst/>
          </a:prstGeom>
        </p:spPr>
      </p:pic>
      <p:pic>
        <p:nvPicPr>
          <p:cNvPr id="5" name="Picture 4" descr="hinh-anh-hoa-mai-va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914400"/>
            <a:ext cx="1219200" cy="2286000"/>
          </a:xfrm>
          <a:prstGeom prst="rect">
            <a:avLst/>
          </a:prstGeom>
        </p:spPr>
      </p:pic>
      <p:pic>
        <p:nvPicPr>
          <p:cNvPr id="6" name="Picture 5" descr="hinh-anh-hoa-mai-va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914400"/>
            <a:ext cx="1219200" cy="2286000"/>
          </a:xfrm>
          <a:prstGeom prst="rect">
            <a:avLst/>
          </a:prstGeom>
        </p:spPr>
      </p:pic>
      <p:pic>
        <p:nvPicPr>
          <p:cNvPr id="7" name="Picture 6" descr="hinh-anh-hoa-mai-va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914400"/>
            <a:ext cx="1219200" cy="2286000"/>
          </a:xfrm>
          <a:prstGeom prst="rect">
            <a:avLst/>
          </a:prstGeom>
        </p:spPr>
      </p:pic>
      <p:pic>
        <p:nvPicPr>
          <p:cNvPr id="8" name="Picture 7" descr="hoa đà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0600" y="3886200"/>
            <a:ext cx="1143000" cy="2205990"/>
          </a:xfrm>
          <a:prstGeom prst="rect">
            <a:avLst/>
          </a:prstGeom>
        </p:spPr>
      </p:pic>
      <p:pic>
        <p:nvPicPr>
          <p:cNvPr id="9" name="Picture 8" descr="hoa đà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8400" y="3886200"/>
            <a:ext cx="1143000" cy="2205990"/>
          </a:xfrm>
          <a:prstGeom prst="rect">
            <a:avLst/>
          </a:prstGeom>
        </p:spPr>
      </p:pic>
      <p:pic>
        <p:nvPicPr>
          <p:cNvPr id="10" name="Picture 9" descr="hoa đà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38600" y="3886200"/>
            <a:ext cx="1143000" cy="2205990"/>
          </a:xfrm>
          <a:prstGeom prst="rect">
            <a:avLst/>
          </a:prstGeom>
        </p:spPr>
      </p:pic>
      <p:pic>
        <p:nvPicPr>
          <p:cNvPr id="11" name="Picture 10" descr="hoa đà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0" y="3886200"/>
            <a:ext cx="1143000" cy="2205990"/>
          </a:xfrm>
          <a:prstGeom prst="rect">
            <a:avLst/>
          </a:prstGeom>
        </p:spPr>
      </p:pic>
      <p:pic>
        <p:nvPicPr>
          <p:cNvPr id="12" name="Picture 11" descr="hoa đà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9000" y="3810000"/>
            <a:ext cx="1143000" cy="2205990"/>
          </a:xfrm>
          <a:prstGeom prst="rect">
            <a:avLst/>
          </a:prstGeom>
        </p:spPr>
      </p:pic>
    </p:spTree>
  </p:cSld>
  <p:clrMapOvr>
    <a:masterClrMapping/>
  </p:clrMapOvr>
  <p:transition>
    <p:wipe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52084 -0.00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71666 -0.011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9 -0.011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0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96667 4.44444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0.27083 -0.0053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0.47083 -0.0057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-0.5625 -0.0057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0.8875 0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1.04584 0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hạ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Bài Hát Chính Thức World Cup Brazil 2014 - La La La ( Shakira 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77200" y="5867400"/>
            <a:ext cx="731837" cy="731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3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887698-Cute-cartoon-kids-frame-Stock-Pho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2209800"/>
            <a:ext cx="9057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PHẦN 3:THỬ TÀI BÉ YÊU</a:t>
            </a:r>
          </a:p>
        </p:txBody>
      </p:sp>
    </p:spTree>
  </p:cSld>
  <p:clrMapOvr>
    <a:masterClrMapping/>
  </p:clrMapOvr>
  <p:transition>
    <p:wheel spokes="1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_9d79b00202daaa101d50d2d426fd1b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Bài Hát Chính Thức World Cup Brazil 2014 - La La La ( Shakira 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848600" y="106680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3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ập Đếm - Xuân Mai [Official] (online-video-cutter.com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304800" y="685800"/>
            <a:ext cx="97536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2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ùa Xuân Ơi - Nhóm Hoa Mặt Trời Angela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2743200" y="-685800"/>
            <a:ext cx="14630400" cy="822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7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5876_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1" y="2286000"/>
            <a:ext cx="83058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CHÚC CÔ GIÁO VÀ CÁC BẠN LUÔN THÀNH CÔNG VÀ HẠNH PHÚC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2895600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5876_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1" y="2514600"/>
            <a:ext cx="81534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PHẦN 1: HIỂU BIẾT CỦA BÉ</a:t>
            </a:r>
          </a:p>
          <a:p>
            <a:r>
              <a:rPr lang="en-US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PHẦN 2: BÉ YÊU KHÁM PHÁ</a:t>
            </a:r>
          </a:p>
          <a:p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PHẦN 3: THỬ TÀI BÉ YÊU 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àu Hoa - Nhạc Thiếu Nhi Có Lời (online-video-cutter.com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8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887698-Cute-cartoon-kids-frame-Stock-Pho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6801" y="2286000"/>
            <a:ext cx="762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CỦA BÉ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104e138379e609ae654fe4857d4b4f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0"/>
            <a:ext cx="10287000" cy="7239000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219200"/>
            <a:ext cx="1295400" cy="2171700"/>
          </a:xfrm>
          <a:prstGeom prst="rect">
            <a:avLst/>
          </a:prstGeom>
        </p:spPr>
      </p:pic>
      <p:pic>
        <p:nvPicPr>
          <p:cNvPr id="7" name="Picture 6" descr="3476c0cf10986cd8796d768a9b201d4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800" y="990600"/>
            <a:ext cx="2819400" cy="2362200"/>
          </a:xfrm>
          <a:prstGeom prst="rect">
            <a:avLst/>
          </a:prstGeom>
        </p:spPr>
      </p:pic>
      <p:pic>
        <p:nvPicPr>
          <p:cNvPr id="10" name="Picture 9" descr="tải xuốn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5600" y="1066800"/>
            <a:ext cx="1576197" cy="2209800"/>
          </a:xfrm>
          <a:prstGeom prst="rect">
            <a:avLst/>
          </a:prstGeom>
        </p:spPr>
      </p:pic>
      <p:pic>
        <p:nvPicPr>
          <p:cNvPr id="11" name="Picture 10" descr="a41d9b7313ea064a8b52ad9d6671953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3657600"/>
            <a:ext cx="2400300" cy="2514600"/>
          </a:xfrm>
          <a:prstGeom prst="rect">
            <a:avLst/>
          </a:prstGeom>
        </p:spPr>
      </p:pic>
      <p:pic>
        <p:nvPicPr>
          <p:cNvPr id="14" name="Picture 13" descr="17687510-Pink-Rose-in-the-flower-pot-isolated-on-white-background-Stock-Phot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28800" y="1066800"/>
            <a:ext cx="1938528" cy="2514600"/>
          </a:xfrm>
          <a:prstGeom prst="rect">
            <a:avLst/>
          </a:prstGeom>
        </p:spPr>
      </p:pic>
      <p:pic>
        <p:nvPicPr>
          <p:cNvPr id="15" name="Picture 14" descr="XONG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81400" y="3276600"/>
            <a:ext cx="1409839" cy="2618509"/>
          </a:xfrm>
          <a:prstGeom prst="rect">
            <a:avLst/>
          </a:prstGeom>
        </p:spPr>
      </p:pic>
      <p:pic>
        <p:nvPicPr>
          <p:cNvPr id="16" name="Picture 15" descr="flowers-pot-1409483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800600" y="3657600"/>
            <a:ext cx="1924812" cy="2362200"/>
          </a:xfrm>
          <a:prstGeom prst="rect">
            <a:avLst/>
          </a:prstGeom>
        </p:spPr>
      </p:pic>
      <p:pic>
        <p:nvPicPr>
          <p:cNvPr id="18" name="Picture 17" descr="HG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53200" y="3276600"/>
            <a:ext cx="1584960" cy="2689860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wind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887698-Cute-cartoon-kids-frame-Stock-Pho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-152400"/>
            <a:ext cx="93726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1828800"/>
            <a:ext cx="79248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PHẦN 2:BÉ YÊU KHÁM PHÁ</a:t>
            </a:r>
          </a:p>
        </p:txBody>
      </p:sp>
    </p:spTree>
  </p:cSld>
  <p:clrMapOvr>
    <a:masterClrMapping/>
  </p:clrMapOvr>
  <p:transition>
    <p:wheel spokes="1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rnice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hinh-anh-hoa-mai-va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990600"/>
            <a:ext cx="2819400" cy="3505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95401" y="4495800"/>
            <a:ext cx="2819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HOA MAI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oa đà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990600"/>
            <a:ext cx="2910840" cy="3429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95800" y="4495800"/>
            <a:ext cx="3886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HOA ĐÀO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  <p:sndAc>
      <p:stSnd>
        <p:snd r:embed="rId2" name="camera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f0d09ffa2e42a566b56be2b64bbe4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" y="0"/>
            <a:ext cx="9136386" cy="6858000"/>
          </a:xfrm>
          <a:prstGeom prst="rect">
            <a:avLst/>
          </a:prstGeom>
        </p:spPr>
      </p:pic>
      <p:pic>
        <p:nvPicPr>
          <p:cNvPr id="4" name="Picture 3" descr="hinh-anh-hoa-mai-va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828800"/>
            <a:ext cx="1371600" cy="3253740"/>
          </a:xfrm>
          <a:prstGeom prst="rect">
            <a:avLst/>
          </a:prstGeom>
        </p:spPr>
      </p:pic>
      <p:pic>
        <p:nvPicPr>
          <p:cNvPr id="5" name="Picture 4" descr="hinh-anh-hoa-mai-va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1828800"/>
            <a:ext cx="1371600" cy="3253740"/>
          </a:xfrm>
          <a:prstGeom prst="rect">
            <a:avLst/>
          </a:prstGeom>
        </p:spPr>
      </p:pic>
      <p:pic>
        <p:nvPicPr>
          <p:cNvPr id="6" name="Picture 5" descr="hinh-anh-hoa-mai-va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1828800"/>
            <a:ext cx="1371600" cy="3253740"/>
          </a:xfrm>
          <a:prstGeom prst="rect">
            <a:avLst/>
          </a:prstGeom>
        </p:spPr>
      </p:pic>
      <p:pic>
        <p:nvPicPr>
          <p:cNvPr id="7" name="Picture 6" descr="hinh-anh-hoa-mai-va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1828800"/>
            <a:ext cx="1371600" cy="3253740"/>
          </a:xfrm>
          <a:prstGeom prst="rect">
            <a:avLst/>
          </a:prstGeom>
        </p:spPr>
      </p:pic>
      <p:pic>
        <p:nvPicPr>
          <p:cNvPr id="8" name="Picture 7" descr="hinh-anh-hoa-mai-va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1828800"/>
            <a:ext cx="1371600" cy="3253740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2" name="push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f0d09ffa2e42a566b56be2b64bbe4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" y="0"/>
            <a:ext cx="9136386" cy="6858000"/>
          </a:xfrm>
          <a:prstGeom prst="rect">
            <a:avLst/>
          </a:prstGeom>
        </p:spPr>
      </p:pic>
      <p:pic>
        <p:nvPicPr>
          <p:cNvPr id="4" name="Picture 3" descr="hoa đà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" y="1752600"/>
            <a:ext cx="1539240" cy="3505200"/>
          </a:xfrm>
          <a:prstGeom prst="rect">
            <a:avLst/>
          </a:prstGeom>
        </p:spPr>
      </p:pic>
      <p:pic>
        <p:nvPicPr>
          <p:cNvPr id="5" name="Picture 4" descr="hoa đà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1752600"/>
            <a:ext cx="1539240" cy="3505200"/>
          </a:xfrm>
          <a:prstGeom prst="rect">
            <a:avLst/>
          </a:prstGeom>
        </p:spPr>
      </p:pic>
      <p:pic>
        <p:nvPicPr>
          <p:cNvPr id="6" name="Picture 5" descr="hoa đà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1752600"/>
            <a:ext cx="1539240" cy="3505200"/>
          </a:xfrm>
          <a:prstGeom prst="rect">
            <a:avLst/>
          </a:prstGeom>
        </p:spPr>
      </p:pic>
      <p:pic>
        <p:nvPicPr>
          <p:cNvPr id="7" name="Picture 6" descr="hoa đà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1752600"/>
            <a:ext cx="1539240" cy="3505200"/>
          </a:xfrm>
          <a:prstGeom prst="rect">
            <a:avLst/>
          </a:prstGeom>
        </p:spPr>
      </p:pic>
    </p:spTree>
  </p:cSld>
  <p:clrMapOvr>
    <a:masterClrMapping/>
  </p:clrMapOvr>
  <p:transition>
    <p:wedge/>
    <p:sndAc>
      <p:stSnd>
        <p:snd r:embed="rId2" name="push.wav"/>
      </p:stSnd>
    </p:sndAc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704</TotalTime>
  <Words>58</Words>
  <Application>Microsoft Office PowerPoint</Application>
  <PresentationFormat>On-screen Show (4:3)</PresentationFormat>
  <Paragraphs>9</Paragraphs>
  <Slides>18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MayTinhDucDung</dc:creator>
  <cp:lastModifiedBy>Windows 10</cp:lastModifiedBy>
  <cp:revision>72</cp:revision>
  <dcterms:created xsi:type="dcterms:W3CDTF">2017-09-15T06:27:34Z</dcterms:created>
  <dcterms:modified xsi:type="dcterms:W3CDTF">2022-03-14T07:39:32Z</dcterms:modified>
</cp:coreProperties>
</file>