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1D12-BB3E-321A-BA85-C64895524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1A90D-67A0-8062-F910-213F2F640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7DB0-17A0-A408-CF35-B04BC03B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F5D1C-ECBF-E665-F1A6-7531C1A3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F642-DD50-CFBF-FB12-9B09AAEC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6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E85D-8EDE-F8B4-7295-245EEE41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FAC60-1E7C-EDA5-52E6-62A3051B6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0B8C-5F2D-5831-5648-471C4BD5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13AFD-B5BE-3667-FE48-AC4E0286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96070-10A5-4876-9C1D-A9DC27FE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033EE-A11B-1292-A3CB-175A0D0A1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31DEF-2F52-8983-2EA4-4AB086A58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1F2D-5B5F-B501-6D55-674258CC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ACF1A-95DB-E9D8-99C9-A86D30AA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B47-E0B6-547A-C46D-D1D51904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7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C185B-9AE7-D861-CA6D-65E96EC9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2DB3-580B-943C-5FE2-189A8FE71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0BF63-7ED6-97D6-2641-35E940CA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DC3F-1415-B88B-5EE6-9FE2B415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08524-1E74-A425-9C08-75AA3929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483B-12E5-4D95-173D-6B38AC226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2EE66-538C-F5B2-695B-E65D5E123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29F24-C361-D694-7C71-CC5D88B0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869CB-2A6A-1E3B-C8B3-D3A12EBF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497CD-1989-AF4E-1634-34D87269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9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BF7F-49A9-7DBB-23C7-05A32E8A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E630D-FD17-13D2-44F9-E3F5809FF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AF238-B4FA-5C91-3D3D-E6C99680A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5ADA8-1EE8-4D38-F115-A81B11D6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E075F-71CC-5C69-4821-B3390F04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4D0EA-EA02-FE47-D4A2-60417F68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2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139F-C8C5-377F-B181-443F3523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5ED6D-29F6-AD55-94F0-E9647104E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03BDB-B837-0793-BEE9-866CABABB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687C4-2E17-B648-FA83-16C9C1A41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F0C86-A2EB-469E-72FF-BDE5C6B5A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A17836-F5A5-8CDC-677C-00B8A5FC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B97980-589A-44B6-D396-434DD819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F6B6B5-A03F-6EAB-2526-96827064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5063-61D6-47A5-077D-588E21CE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D2B1A-FC61-4FFE-C35C-B7E0860B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E1322-BC3E-5D53-B242-66C2D9D9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36FE7-3287-E6EE-F78F-80F5CA5C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4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BF8A1-3A56-B635-5679-99557C88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76819-C140-33E7-033D-E5CDC5DE7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1DDAF-A2D4-9592-4A64-BAD4FB27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8C87-C017-96A6-0E83-66A7F197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F4A6A-9947-8E0F-1958-DE9852DC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383DA-B2D3-CC38-A87B-B4B6CF3A4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3F5C-B34A-BDA6-D953-163C036F8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AE175-527E-FEE4-12DF-30C0E582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6466E-8430-C8DF-D546-4C86FAC9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60DC-E0FB-46C1-48BD-EC2C369C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E5A37-38C2-C809-07F0-C771861D9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EB6F8-F8BF-A4B3-F238-A4F2726B3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0EDAD-2324-EC2B-EEBD-A4FD61B1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D7AC4-C7D8-AA1B-DE50-73BED55A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A39E-ACC9-96E8-DD62-56C7BC3A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8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24F93-A525-C4FE-18B4-4675F23E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6F862-07DF-7F51-DF83-13B95B5BA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60B9B-E9DC-9830-A158-C2A58F4CE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3B812-9FFD-4DD1-A657-D49B9B4A1708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B480D-9C8F-AB5D-8705-91A0049F2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CBF5D-6CE8-8F66-E1DB-B2A520D08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C850B-C519-45AA-9FED-433468909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F7E3-B4E4-C29F-E96F-21932C707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7C027-468C-2873-6033-BB583F6B2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58913-D2F0-041F-5535-32CFE2DB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8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4BDE-8F14-8BFD-348D-31025F7A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A34DD-99CB-D25E-E0D5-A49DAA822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7D3F9-AB24-9DE1-9F8A-0D6621E8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7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B80F-EFAE-A883-FAC9-D71F64BB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A70AB-86FE-70A5-5A44-FD7444D81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FE484-3EBB-1C4C-00EF-EAC765DA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2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29A4-F8A8-CB89-3FAB-C82EF08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DC595-D418-7889-5346-507DE9174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E927C-604F-9D0D-A446-FC5B79D0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CF2A-C692-7212-D00F-CCE2B82F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F1147-0CAB-66D4-74F5-E8C7E2717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C549C-670A-B5B0-0B69-00DB2EDF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31C8-0A9D-A005-1BF3-80EBEA7B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E2DBA-91DC-8D8F-47E9-CB1FC0CFF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519E2-E5B7-69EE-B4E7-F9C9D6D97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1C22-2EF0-262F-50BC-1ED828C9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32E-BAFA-98A0-2E19-E65DA8E9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4F5FD-BDA9-F8DC-7498-EF455CAA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6633-251A-48E2-1587-FE31C96C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FD14-604D-061B-947E-E0A3DD5AD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013FC-4FF4-762A-8B05-82EABDBA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2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6EAD-7BE4-EFCE-7F44-C661D03D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66E0D-493D-0CB8-8E80-167EDA1DB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7971A-6EB5-4D50-3726-37C7CB98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23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1DBF-5F78-5F6E-3007-3F4E4010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E51FE-9B4E-7E83-91E7-4FB78693F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E7D39-2C5B-972D-EEDA-8C798E00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7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AF7A-DF16-66CE-0882-24F97001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37B0-ACAA-EE87-B25E-C577D3E97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90750-03AC-8A97-ABB3-2989FADD4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9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DA8E-BE03-9DB2-C625-346B2A00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02F5-4A97-FEBF-B0E5-063D0D899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A9655-6DBC-651C-BDBD-D184F4C7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6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ADE9-634F-F7F6-0A01-8BF4C7EB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6296E-E361-C7E7-C0B4-9CEDF36B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2A6B5-9587-BF6A-9A9C-36B2DE4E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8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E00AA-E3B0-0EE5-5303-921E07DF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D8FFD-4194-5F29-D7A5-BE4AC906C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1123A-6411-3C4F-6FAB-7277BFFE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61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8572-9DB3-8C71-9844-13107042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D4B60-D79F-0318-DBD7-502732C5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0DC64-34C6-A78B-A31C-8D950252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2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B921-8100-F173-EDBA-F81FC365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EF429-8CBC-0710-DE09-D8F15E06F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BD61E-54C9-AA1F-22C1-90A077DF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41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8ABA-EE72-A614-CBC6-E6D40C75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CE82A-6FF3-B28F-FC1D-8C140412B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E1501-CF63-BF10-1D69-3656CFFC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4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3E72-9263-BE71-5DFE-878D008A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D93CA-8CC8-2AF1-7D98-68A7A1287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275720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69A2-744B-BC59-402D-5CD341184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4FBA6-A177-E0B4-B83D-8720ED10D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41CFD-2A54-5D7C-329B-822BB5DA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1828-C827-D897-96F8-9A4D95BEA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8F14F-99F4-CD99-6376-B37CE65B1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7C579-DEDD-DD5D-EE00-4C16E611C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1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5190D-733F-CBCE-A79A-EA24A1F7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C3F5F-64FC-BB9C-B714-AFB1CD2B8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C6B27-E950-C9C1-E262-C6A910A73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3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3EF3F-916D-03F9-7690-5F3EF144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6631-0365-7059-96D1-0299BD86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40F8F-C2A9-EDE0-863E-745E808BC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8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7DC3-A094-A9B3-E670-09F853F4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0DC7A-9BA1-22C5-CBB4-10462B6BB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72458-F7D0-932E-3883-13293B44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65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phuc</dc:creator>
  <cp:lastModifiedBy>phuc</cp:lastModifiedBy>
  <cp:revision>1</cp:revision>
  <dcterms:created xsi:type="dcterms:W3CDTF">2022-05-17T03:51:10Z</dcterms:created>
  <dcterms:modified xsi:type="dcterms:W3CDTF">2022-05-17T03:51:21Z</dcterms:modified>
</cp:coreProperties>
</file>