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59" r:id="rId4"/>
    <p:sldId id="267" r:id="rId5"/>
    <p:sldId id="290" r:id="rId6"/>
    <p:sldId id="283" r:id="rId7"/>
    <p:sldId id="289" r:id="rId8"/>
    <p:sldId id="275" r:id="rId9"/>
    <p:sldId id="295" r:id="rId10"/>
    <p:sldId id="286" r:id="rId11"/>
    <p:sldId id="285" r:id="rId12"/>
    <p:sldId id="292" r:id="rId13"/>
    <p:sldId id="268" r:id="rId14"/>
    <p:sldId id="293" r:id="rId15"/>
    <p:sldId id="270" r:id="rId16"/>
    <p:sldId id="25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6" d="100"/>
          <a:sy n="76" d="100"/>
        </p:scale>
        <p:origin x="-9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BA661-76AE-4DF6-BDCF-80BB0DA6D64F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6FDD5-B050-4AE5-B53F-C1C85E566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9B97-A565-4899-BDF4-B62BBE49B0EB}" type="datetimeFigureOut">
              <a:rPr lang="en-US" smtClean="0"/>
              <a:pPr/>
              <a:t>05/04/2020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DB3B-33E3-49AB-8F28-1DB0E3C14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2.gif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file:///G:\nhac%20thieu%20nhi\Ca%2520Nha%2520Thuong%2520Nhau%2520-%2520Be%2520Bao%2520An.mp3" TargetMode="Externa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file:///H:\BE%20VAN\que%20huong%20van\C&#226;y%20Tre%20Vi-t%20Nam%20-%20&#208;ang%20c-p%20nh-t%20-%20bebixinh_love_everybody.mp3" TargetMode="External"/><Relationship Id="rId1" Type="http://schemas.openxmlformats.org/officeDocument/2006/relationships/audio" Target="file:///D:\lEtsgO\My%20Documents\Dan-Ga-Moi-No.mp3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6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144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34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</p:spPr>
      </p:pic>
      <p:pic>
        <p:nvPicPr>
          <p:cNvPr id="30732" name="Picture 12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638800"/>
            <a:ext cx="1763713" cy="1219200"/>
          </a:xfrm>
          <a:prstGeom prst="rect">
            <a:avLst/>
          </a:prstGeom>
          <a:noFill/>
        </p:spPr>
      </p:pic>
      <p:pic>
        <p:nvPicPr>
          <p:cNvPr id="30733" name="Picture 13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</p:spPr>
      </p:pic>
      <p:pic>
        <p:nvPicPr>
          <p:cNvPr id="30734" name="Picture 1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1763713" cy="1219200"/>
          </a:xfrm>
          <a:prstGeom prst="rect">
            <a:avLst/>
          </a:prstGeom>
          <a:noFill/>
        </p:spPr>
      </p:pic>
      <p:pic>
        <p:nvPicPr>
          <p:cNvPr id="30735" name="Picture 15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</p:spPr>
      </p:pic>
      <p:pic>
        <p:nvPicPr>
          <p:cNvPr id="30736" name="Picture 16" descr="lvr11906895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50"/>
            <a:ext cx="1752600" cy="3581400"/>
          </a:xfrm>
          <a:prstGeom prst="rect">
            <a:avLst/>
          </a:prstGeom>
          <a:noFill/>
        </p:spPr>
      </p:pic>
      <p:pic>
        <p:nvPicPr>
          <p:cNvPr id="30737" name="Picture 17" descr="lvr11906895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785926"/>
            <a:ext cx="1828800" cy="3200400"/>
          </a:xfrm>
          <a:prstGeom prst="rect">
            <a:avLst/>
          </a:prstGeom>
          <a:noFill/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943600" y="175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43174" y="642918"/>
            <a:ext cx="4482317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ristote" pitchFamily="34" charset="0"/>
              </a:rPr>
              <a:t>Bµi Gi¶ng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596" y="178592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Chñ §Ò : Gia §×nh</a:t>
            </a:r>
          </a:p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Chñ §Ò Nh¸nh  :Ngµy Nhµ Gi¸oVN</a:t>
            </a:r>
          </a:p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 20-11</a:t>
            </a:r>
          </a:p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§Ò Tµi  : VÏ Lä Hoa (Theo MÉu)</a:t>
            </a:r>
          </a:p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§èi T­îng : TrÎ 5 – 6 Tuæi</a:t>
            </a:r>
          </a:p>
          <a:p>
            <a:pPr algn="ctr"/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Thêi Gian : 30 – 35 </a:t>
            </a:r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phót</a:t>
            </a:r>
            <a:endParaRPr lang="vi-VN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ristot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\Desktop\hình ảnh\tặng c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8001056"/>
          </a:xfrm>
          <a:prstGeom prst="rect">
            <a:avLst/>
          </a:prstGeom>
          <a:noFill/>
        </p:spPr>
      </p:pic>
      <p:pic>
        <p:nvPicPr>
          <p:cNvPr id="5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819150" cy="6215081"/>
          </a:xfrm>
          <a:prstGeom prst="rect">
            <a:avLst/>
          </a:prstGeom>
          <a:noFill/>
        </p:spPr>
      </p:pic>
      <p:pic>
        <p:nvPicPr>
          <p:cNvPr id="6" name="Picture 5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206" y="5715016"/>
            <a:ext cx="164305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10763">
            <a:off x="1659438" y="1648389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72292">
            <a:off x="4670259" y="2059628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298157" y="2631273"/>
            <a:ext cx="404810" cy="8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819150" cy="6215081"/>
          </a:xfrm>
          <a:prstGeom prst="rect">
            <a:avLst/>
          </a:prstGeom>
          <a:noFill/>
        </p:spPr>
      </p:pic>
      <p:pic>
        <p:nvPicPr>
          <p:cNvPr id="12" name="Picture 6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5016"/>
            <a:ext cx="150016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\Desktop\hình ảnh\thiep-mung-ngay-giao-viet-nam-20-11 (2)_thumb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285728"/>
            <a:ext cx="5715040" cy="6929486"/>
          </a:xfrm>
          <a:prstGeom prst="rect">
            <a:avLst/>
          </a:prstGeom>
          <a:noFill/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85728"/>
            <a:ext cx="2857520" cy="2000264"/>
          </a:xfrm>
          <a:prstGeom prst="rect">
            <a:avLst/>
          </a:prstGeom>
          <a:noFill/>
        </p:spPr>
      </p:pic>
      <p:pic>
        <p:nvPicPr>
          <p:cNvPr id="15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7069" y="-500091"/>
            <a:ext cx="762000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215338" y="-1000156"/>
            <a:ext cx="762000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55190" y="-3107541"/>
            <a:ext cx="819150" cy="621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-20hoa-20h-e1-bb-93ng-378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00108"/>
            <a:ext cx="55007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50-20hoa-20h-e1-bb-93ng-378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\Documents\lẵng ho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3929058" cy="3000396"/>
          </a:xfrm>
          <a:prstGeom prst="rect">
            <a:avLst/>
          </a:prstGeom>
          <a:noFill/>
        </p:spPr>
      </p:pic>
      <p:pic>
        <p:nvPicPr>
          <p:cNvPr id="1030" name="Picture 6" descr="C:\Users\a\Documents\bó ho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4214842" cy="3071834"/>
          </a:xfrm>
          <a:prstGeom prst="rect">
            <a:avLst/>
          </a:prstGeom>
          <a:noFill/>
        </p:spPr>
      </p:pic>
      <p:pic>
        <p:nvPicPr>
          <p:cNvPr id="16" name="Picture 5" descr="hoa h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429000"/>
            <a:ext cx="3857652" cy="3071834"/>
          </a:xfrm>
          <a:prstGeom prst="rect">
            <a:avLst/>
          </a:prstGeom>
          <a:noFill/>
        </p:spPr>
      </p:pic>
      <p:pic>
        <p:nvPicPr>
          <p:cNvPr id="17" name="Picture 38" descr="200709101418325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143340" y="2607439"/>
            <a:ext cx="1500198" cy="8501122"/>
          </a:xfrm>
          <a:prstGeom prst="rect">
            <a:avLst/>
          </a:prstGeom>
          <a:noFill/>
        </p:spPr>
      </p:pic>
      <p:pic>
        <p:nvPicPr>
          <p:cNvPr id="18" name="Picture 38" descr="200709101418325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072462" y="-1285908"/>
            <a:ext cx="1500198" cy="8501122"/>
          </a:xfrm>
          <a:prstGeom prst="rect">
            <a:avLst/>
          </a:prstGeom>
          <a:noFill/>
        </p:spPr>
      </p:pic>
      <p:pic>
        <p:nvPicPr>
          <p:cNvPr id="19" name="Picture 38" descr="200709101418325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214338"/>
            <a:ext cx="1500198" cy="8385755"/>
          </a:xfrm>
          <a:prstGeom prst="rect">
            <a:avLst/>
          </a:prstGeom>
          <a:noFill/>
        </p:spPr>
      </p:pic>
      <p:pic>
        <p:nvPicPr>
          <p:cNvPr id="20" name="Picture 38" descr="200709101418325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3786182" y="-3857676"/>
            <a:ext cx="1500198" cy="8501122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643438" y="214290"/>
            <a:ext cx="214314" cy="66437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4464843" y="-750123"/>
            <a:ext cx="214314" cy="8143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" descr="8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914400" y="5334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7158" y="0"/>
            <a:ext cx="8786842" cy="6858000"/>
          </a:xfrm>
          <a:prstGeom prst="cloudCallou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480" y="1857364"/>
            <a:ext cx="61478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2</a:t>
            </a:r>
          </a:p>
          <a:p>
            <a:pPr algn="ctr"/>
            <a:endParaRPr lang="vi-VN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 KHÁM PHÁ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948486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4572000" y="57148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7358082" y="2285992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10758486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286512" y="5000636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2343168" y="6418263"/>
            <a:ext cx="385763" cy="439737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4429124" y="4786322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2643174" y="500063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1857356" y="2428868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55875" y="24923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971550" y="1628775"/>
            <a:ext cx="74168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1428736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3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66" y="2928934"/>
            <a:ext cx="6286544" cy="1137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TÀI NĂNG CỦA BÉ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New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7554" y="114298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2357430"/>
            <a:ext cx="7643866" cy="1423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7442"/>
                <a:gd name="adj2" fmla="val 920"/>
              </a:avLst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BÌNH CHỌN TÀI NĂNG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\Desktop\hình ảnh\tặng c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8001056"/>
          </a:xfrm>
          <a:prstGeom prst="rect">
            <a:avLst/>
          </a:prstGeom>
          <a:noFill/>
        </p:spPr>
      </p:pic>
      <p:pic>
        <p:nvPicPr>
          <p:cNvPr id="5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6" y="642918"/>
            <a:ext cx="819150" cy="6215081"/>
          </a:xfrm>
          <a:prstGeom prst="rect">
            <a:avLst/>
          </a:prstGeom>
          <a:noFill/>
        </p:spPr>
      </p:pic>
      <p:pic>
        <p:nvPicPr>
          <p:cNvPr id="6" name="Picture 5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29586" y="5572140"/>
            <a:ext cx="164305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10763">
            <a:off x="1659438" y="1648389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72292">
            <a:off x="7170590" y="148812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298157" y="2631273"/>
            <a:ext cx="404810" cy="8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6215081"/>
          </a:xfrm>
          <a:prstGeom prst="rect">
            <a:avLst/>
          </a:prstGeom>
          <a:noFill/>
        </p:spPr>
      </p:pic>
      <p:pic>
        <p:nvPicPr>
          <p:cNvPr id="12" name="Picture 6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150016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714480" y="-214338"/>
            <a:ext cx="6000792" cy="17145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2047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BÀI HÁT</a:t>
            </a:r>
            <a:endParaRPr lang="en-US" sz="7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2643182"/>
            <a:ext cx="7715304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Cô giáo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7216775" y="3429000"/>
            <a:ext cx="1927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9"/>
          <p:cNvPicPr>
            <a:picLocks noChangeAspect="1" noChangeArrowheads="1"/>
          </p:cNvPicPr>
          <p:nvPr/>
        </p:nvPicPr>
        <p:blipFill>
          <a:blip r:embed="rId5"/>
          <a:srcRect l="69392" t="55202"/>
          <a:stretch>
            <a:fillRect/>
          </a:stretch>
        </p:blipFill>
        <p:spPr bwMode="auto">
          <a:xfrm>
            <a:off x="7493000" y="5643578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23888" y="434975"/>
            <a:ext cx="74803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solidFill>
                <a:srgbClr val="FF0066"/>
              </a:solidFill>
              <a:latin typeface=".VnArabia" pitchFamily="34" charset="0"/>
            </a:endParaRPr>
          </a:p>
        </p:txBody>
      </p:sp>
      <p:pic>
        <p:nvPicPr>
          <p:cNvPr id="11272" name="Picture 8" descr="Picture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-214346" y="3500438"/>
            <a:ext cx="19510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8001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366" name="Picture 32" descr="Asian li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0"/>
            <a:ext cx="928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RNBOWBT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990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 descr="RNBOWBT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990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5" descr="Asian li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2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01" name="WordArt 37" descr="Large grid"/>
          <p:cNvSpPr>
            <a:spLocks noChangeArrowheads="1" noChangeShapeType="1" noTextEdit="1"/>
          </p:cNvSpPr>
          <p:nvPr/>
        </p:nvSpPr>
        <p:spPr bwMode="auto">
          <a:xfrm>
            <a:off x="1852613" y="1543050"/>
            <a:ext cx="5491162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pattFill prst="lgGrid">
                <a:fgClr>
                  <a:srgbClr val="FF0000"/>
                </a:fgClr>
                <a:bgClr>
                  <a:srgbClr val="000066"/>
                </a:bgClr>
              </a:patt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-2643238" y="2786058"/>
            <a:ext cx="35719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1538" y="-500090"/>
            <a:ext cx="7643866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Ch­¬ng Tr×nh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2214554"/>
            <a:ext cx="8949887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“</a:t>
            </a:r>
            <a:r>
              <a:rPr lang="vi-VN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T×m </a:t>
            </a:r>
            <a:r>
              <a:rPr lang="vi-VN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KiÕm</a:t>
            </a:r>
            <a:r>
              <a:rPr lang="vi-V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 </a:t>
            </a:r>
            <a:r>
              <a:rPr lang="vi-VN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tµi </a:t>
            </a:r>
            <a:r>
              <a:rPr lang="vi-VN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N¨ng</a:t>
            </a:r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stote" pitchFamily="34" charset="0"/>
              </a:rPr>
              <a:t>”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ristote" pitchFamily="34" charset="0"/>
            </a:endParaRPr>
          </a:p>
        </p:txBody>
      </p:sp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/>
          <a:stretch>
            <a:fillRect/>
          </a:stretch>
        </p:blipFill>
        <p:spPr>
          <a:xfrm>
            <a:off x="-304800" y="4214818"/>
            <a:ext cx="304800" cy="304800"/>
          </a:xfrm>
          <a:prstGeom prst="rect">
            <a:avLst/>
          </a:prstGeom>
        </p:spPr>
      </p:pic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8686800" y="4071942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310082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500082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31"/>
          <p:cNvSpPr>
            <a:spLocks noChangeArrowheads="1"/>
          </p:cNvSpPr>
          <p:nvPr/>
        </p:nvSpPr>
        <p:spPr bwMode="auto">
          <a:xfrm>
            <a:off x="7358082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4" name="Picture 38" descr="200709101418325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3679037" y="4107649"/>
            <a:ext cx="928670" cy="4572032"/>
          </a:xfrm>
          <a:prstGeom prst="rect">
            <a:avLst/>
          </a:prstGeom>
          <a:noFill/>
        </p:spPr>
      </p:pic>
      <p:pic>
        <p:nvPicPr>
          <p:cNvPr id="45" name="Picture 38" descr="200709101418325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3893351" y="-1821681"/>
            <a:ext cx="92867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6" grpId="0" animBg="1"/>
      <p:bldP spid="11287" grpId="0" animBg="1"/>
      <p:bldP spid="11288" grpId="0" animBg="1"/>
      <p:bldP spid="11301" grpId="0" animBg="1"/>
      <p:bldP spid="37" grpId="0"/>
      <p:bldP spid="38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" descr="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914400" y="5334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2714620"/>
            <a:ext cx="691567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vi-V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PHẦN 1 : TRÒ CHUYỆN CÙNG BÉ</a:t>
            </a:r>
            <a:endParaRPr lang="vi-V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vi-VN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1357298"/>
            <a:ext cx="5615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 DUNG CHƯƠNG TRÌNH</a:t>
            </a:r>
          </a:p>
          <a:p>
            <a:pPr algn="ctr"/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GỒM 4 PHẦN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3286124"/>
            <a:ext cx="6572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PHẦN 2 : CÙNG KHÁM PHÁ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290" y="3857628"/>
            <a:ext cx="628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PHẦN 3 : TÀI NĂNG CỦA BÉ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1604" y="4429132"/>
            <a:ext cx="6476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PHẦN 4 : BÌNH CHỌN TÀI NĂNG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elicitsh71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E:\image\anhdong moi\hd3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42573">
            <a:off x="0" y="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E:\image\anhdong moi\hd3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42573">
            <a:off x="304800" y="54864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:\image\anhdong moi\hd3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42573">
            <a:off x="7924800" y="56388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E:\image\anhdong moi\hd3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42573">
            <a:off x="7848600" y="228600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7" name="WordArt 7"/>
          <p:cNvSpPr>
            <a:spLocks noChangeArrowheads="1" noChangeShapeType="1" noTextEdit="1"/>
          </p:cNvSpPr>
          <p:nvPr/>
        </p:nvSpPr>
        <p:spPr bwMode="auto">
          <a:xfrm>
            <a:off x="10287040" y="2143116"/>
            <a:ext cx="285728" cy="10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289" name="Dan-Ga-Moi-N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82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272_lg_cl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142984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1" name="Cây Tre Vi-t Nam - Ðang c-p nh-t - bebixinh_love_everybod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2428924" y="38576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4282" y="2000240"/>
            <a:ext cx="871543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462153"/>
                <a:gd name="adj2" fmla="val 51282"/>
              </a:avLst>
            </a:prstTxWarp>
            <a:spAutoFit/>
          </a:bodyPr>
          <a:lstStyle/>
          <a:p>
            <a:pPr algn="ctr"/>
            <a:r>
              <a:rPr lang="vi-VN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CÙNG BÉ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Ca%20Nha%20Thuong%20Nhau%20-%20Be%20Bao%20A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-1214478" y="4643446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28992" y="28572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1</a:t>
            </a:r>
            <a:endParaRPr lang="en-US" sz="54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sndAc>
      <p:stSnd>
        <p:snd r:embed="rId6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8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9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5" name="Picture 3" descr="47541e6b_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00900"/>
          </a:xfrm>
          <a:noFill/>
          <a:ln/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458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>
                  <a:alpha val="99001"/>
                </a:srgb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 rot="585523">
            <a:off x="1905000" y="2209800"/>
            <a:ext cx="53340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28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79878" name="Picture 6" descr="29ko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3525"/>
            <a:ext cx="1524000" cy="1514475"/>
          </a:xfrm>
          <a:prstGeom prst="rect">
            <a:avLst/>
          </a:prstGeom>
          <a:noFill/>
        </p:spPr>
      </p:pic>
      <p:pic>
        <p:nvPicPr>
          <p:cNvPr id="79885" name="Picture 9" descr="Misc-04-jun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675438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29ko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24995">
            <a:off x="7740869" y="-116601"/>
            <a:ext cx="1524000" cy="1514475"/>
          </a:xfrm>
          <a:prstGeom prst="rect">
            <a:avLst/>
          </a:prstGeom>
          <a:noFill/>
        </p:spPr>
      </p:pic>
      <p:pic>
        <p:nvPicPr>
          <p:cNvPr id="14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-2428924" y="1857364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143768" y="450057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7222" y="-214338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200709101418325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1090" y="1142984"/>
            <a:ext cx="819150" cy="4071966"/>
          </a:xfrm>
          <a:prstGeom prst="rect">
            <a:avLst/>
          </a:prstGeom>
          <a:noFill/>
        </p:spPr>
      </p:pic>
      <p:pic>
        <p:nvPicPr>
          <p:cNvPr id="18" name="Picture 17" descr="Bellc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-428652"/>
            <a:ext cx="2857520" cy="200026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14348" y="1500174"/>
            <a:ext cx="7786742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Ngày</a:t>
            </a:r>
            <a:r>
              <a:rPr lang="vi-VN" sz="40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nhà</a:t>
            </a:r>
            <a:r>
              <a:rPr lang="vi-VN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vi-VN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4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việt</a:t>
            </a:r>
            <a:r>
              <a:rPr lang="vi-VN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vi-VN" sz="4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nam</a:t>
            </a:r>
            <a:endParaRPr lang="en-US" sz="4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1736" y="4000504"/>
            <a:ext cx="4000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20   11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" name="Picture 9" descr="Picture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91653">
            <a:off x="-2126776" y="5434603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8" descr="200709101418325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607599" y="2893203"/>
            <a:ext cx="928670" cy="7000924"/>
          </a:xfrm>
          <a:prstGeom prst="rect">
            <a:avLst/>
          </a:prstGeom>
          <a:noFill/>
        </p:spPr>
      </p:pic>
      <p:pic>
        <p:nvPicPr>
          <p:cNvPr id="24" name="Picture 38" descr="200709101418325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85860"/>
            <a:ext cx="819150" cy="5805531"/>
          </a:xfrm>
          <a:prstGeom prst="rect">
            <a:avLst/>
          </a:prstGeom>
          <a:noFill/>
        </p:spPr>
      </p:pic>
      <p:pic>
        <p:nvPicPr>
          <p:cNvPr id="25" name="Picture 38" descr="200709101418325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393417" y="-3036127"/>
            <a:ext cx="928670" cy="7000924"/>
          </a:xfrm>
          <a:prstGeom prst="rect">
            <a:avLst/>
          </a:prstGeom>
          <a:noFill/>
        </p:spPr>
      </p:pic>
      <p:sp>
        <p:nvSpPr>
          <p:cNvPr id="26" name="Wave 25"/>
          <p:cNvSpPr/>
          <p:nvPr/>
        </p:nvSpPr>
        <p:spPr>
          <a:xfrm>
            <a:off x="4500562" y="4500570"/>
            <a:ext cx="842962" cy="485772"/>
          </a:xfrm>
          <a:prstGeom prst="wave">
            <a:avLst>
              <a:gd name="adj1" fmla="val 12500"/>
              <a:gd name="adj2" fmla="val 461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\Desktop\hình ảnh\tặng c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8001056"/>
          </a:xfrm>
          <a:prstGeom prst="rect">
            <a:avLst/>
          </a:prstGeom>
          <a:noFill/>
        </p:spPr>
      </p:pic>
      <p:pic>
        <p:nvPicPr>
          <p:cNvPr id="5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6" y="642918"/>
            <a:ext cx="819150" cy="6215081"/>
          </a:xfrm>
          <a:prstGeom prst="rect">
            <a:avLst/>
          </a:prstGeom>
          <a:noFill/>
        </p:spPr>
      </p:pic>
      <p:pic>
        <p:nvPicPr>
          <p:cNvPr id="6" name="Picture 5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29586" y="5572140"/>
            <a:ext cx="164305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10763">
            <a:off x="1659438" y="1648389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72292">
            <a:off x="7170590" y="148812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298157" y="2631273"/>
            <a:ext cx="404810" cy="84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200709101418325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6215081"/>
          </a:xfrm>
          <a:prstGeom prst="rect">
            <a:avLst/>
          </a:prstGeom>
          <a:noFill/>
        </p:spPr>
      </p:pic>
      <p:pic>
        <p:nvPicPr>
          <p:cNvPr id="12" name="Picture 6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150016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-20hoa-20h-e1-bb-93ng-378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00108"/>
            <a:ext cx="55007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-642966"/>
            <a:ext cx="2714644" cy="1857388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-428660" y="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38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714380" cy="6643710"/>
          </a:xfrm>
          <a:prstGeom prst="rect">
            <a:avLst/>
          </a:prstGeom>
          <a:noFill/>
        </p:spPr>
      </p:pic>
      <p:pic>
        <p:nvPicPr>
          <p:cNvPr id="11" name="Picture 38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428604"/>
            <a:ext cx="1500198" cy="6643710"/>
          </a:xfrm>
          <a:prstGeom prst="rect">
            <a:avLst/>
          </a:prstGeom>
          <a:noFill/>
        </p:spPr>
      </p:pic>
      <p:pic>
        <p:nvPicPr>
          <p:cNvPr id="12" name="Picture 38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43372" y="3286124"/>
            <a:ext cx="500042" cy="6643710"/>
          </a:xfrm>
          <a:prstGeom prst="rect">
            <a:avLst/>
          </a:prstGeom>
          <a:noFill/>
        </p:spPr>
      </p:pic>
      <p:pic>
        <p:nvPicPr>
          <p:cNvPr id="15" name="Picture 2" descr="C:\Users\a\Desktop\hình ảnh\20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7929618" cy="5715040"/>
          </a:xfrm>
          <a:prstGeom prst="rect">
            <a:avLst/>
          </a:prstGeom>
          <a:noFill/>
        </p:spPr>
      </p:pic>
      <p:pic>
        <p:nvPicPr>
          <p:cNvPr id="16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-500090"/>
            <a:ext cx="2714644" cy="1857388"/>
          </a:xfrm>
          <a:prstGeom prst="rect">
            <a:avLst/>
          </a:prstGeom>
          <a:noFill/>
        </p:spPr>
      </p:pic>
      <p:pic>
        <p:nvPicPr>
          <p:cNvPr id="17" name="Picture 38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404" y="581004"/>
            <a:ext cx="795342" cy="6643710"/>
          </a:xfrm>
          <a:prstGeom prst="rect">
            <a:avLst/>
          </a:prstGeom>
          <a:noFill/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428660" y="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7239000" y="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129</Words>
  <Application>Microsoft Office PowerPoint</Application>
  <PresentationFormat>On-screen Show (4:3)</PresentationFormat>
  <Paragraphs>30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H310320</cp:lastModifiedBy>
  <cp:revision>38</cp:revision>
  <dcterms:created xsi:type="dcterms:W3CDTF">2013-10-30T07:10:17Z</dcterms:created>
  <dcterms:modified xsi:type="dcterms:W3CDTF">2020-04-05T02:51:52Z</dcterms:modified>
</cp:coreProperties>
</file>