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8" r:id="rId4"/>
    <p:sldId id="266" r:id="rId5"/>
    <p:sldId id="267" r:id="rId6"/>
    <p:sldId id="264" r:id="rId7"/>
    <p:sldId id="257" r:id="rId8"/>
    <p:sldId id="256" r:id="rId9"/>
    <p:sldId id="261" r:id="rId10"/>
    <p:sldId id="260" r:id="rId11"/>
    <p:sldId id="262" r:id="rId12"/>
    <p:sldId id="258" r:id="rId13"/>
    <p:sldId id="263" r:id="rId14"/>
    <p:sldId id="25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DCD"/>
    <a:srgbClr val="14F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2482-5903-4102-95F0-92CBA4C235EB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6ECB-D6C8-40D4-94F5-A8ADBB1F95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Một số </a:t>
            </a:r>
            <a:br>
              <a:rPr lang="vi-VN" b="1" dirty="0" smtClean="0">
                <a:solidFill>
                  <a:srgbClr val="FF0000"/>
                </a:solidFill>
              </a:rPr>
            </a:br>
            <a:r>
              <a:rPr lang="vi-VN" b="1" dirty="0" smtClean="0">
                <a:solidFill>
                  <a:srgbClr val="FF0000"/>
                </a:solidFill>
              </a:rPr>
              <a:t>loại hình nghệ thuật múa rối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1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5e0d6c3de1e002be5bf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57200"/>
            <a:ext cx="5791200" cy="4343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1" name="Oval 1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4" name="Oval 1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7" name="Oval 1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0" name="Oval 19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3" name="Oval 22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6" name="Oval 25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1828800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114800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599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399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6ce9c7db4a06a958f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28600"/>
            <a:ext cx="5943600" cy="44577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2" name="Oval 1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5" name="Oval 14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8" name="Oval 17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1" name="Oval 2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4" name="Oval 2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7" name="Oval 2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2743200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df4c2101acdc4f8216c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52400"/>
            <a:ext cx="6096000" cy="4572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11" name="Oval 10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4" name="Oval 13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7" name="Oval 16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0" name="Oval 19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3" name="Oval 22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6" name="Oval 25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"/>
            <a:ext cx="8966200" cy="672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4700" y="6135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bóng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1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1459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que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6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98555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bóng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5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76200"/>
            <a:ext cx="8966199" cy="672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21459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Nghệ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thuật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múa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rối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tay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3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ná»n powerpoint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NHÂN TÍ HON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533399" y="2362200"/>
            <a:ext cx="3352800" cy="2133600"/>
          </a:xfrm>
          <a:prstGeom prst="rect">
            <a:avLst/>
          </a:prstGeom>
          <a:solidFill>
            <a:srgbClr val="14F85B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1752601" y="2362200"/>
            <a:ext cx="3352800" cy="21336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038601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6324601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0536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1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2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3761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5372" y="489819"/>
            <a:ext cx="400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cd0ba53828e5cbbb92f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04800"/>
            <a:ext cx="5943600" cy="44577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286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5410200"/>
            <a:ext cx="2057400" cy="76944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Bước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7486649" y="112537"/>
            <a:ext cx="1581151" cy="1524000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97462" y="417342"/>
            <a:ext cx="990600" cy="914400"/>
            <a:chOff x="4742570" y="417342"/>
            <a:chExt cx="990600" cy="914400"/>
          </a:xfrm>
        </p:grpSpPr>
        <p:sp>
          <p:nvSpPr>
            <p:cNvPr id="9" name="Oval 8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FF00"/>
                  </a:solidFill>
                </a:rPr>
                <a:t>1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97461" y="417341"/>
            <a:ext cx="990600" cy="914400"/>
            <a:chOff x="4742570" y="417342"/>
            <a:chExt cx="990600" cy="914400"/>
          </a:xfrm>
        </p:grpSpPr>
        <p:sp>
          <p:nvSpPr>
            <p:cNvPr id="12" name="Oval 1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2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19" name="Oval 18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3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87207" y="417340"/>
            <a:ext cx="990600" cy="914400"/>
            <a:chOff x="4742570" y="417342"/>
            <a:chExt cx="990600" cy="914400"/>
          </a:xfrm>
        </p:grpSpPr>
        <p:sp>
          <p:nvSpPr>
            <p:cNvPr id="22" name="Oval 21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4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81925" y="417340"/>
            <a:ext cx="990600" cy="914400"/>
            <a:chOff x="4742570" y="417342"/>
            <a:chExt cx="990600" cy="914400"/>
          </a:xfrm>
        </p:grpSpPr>
        <p:sp>
          <p:nvSpPr>
            <p:cNvPr id="25" name="Oval 24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</a:rPr>
                <a:t>5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92334" y="417338"/>
            <a:ext cx="990600" cy="914400"/>
            <a:chOff x="4742570" y="417342"/>
            <a:chExt cx="990600" cy="914400"/>
          </a:xfrm>
        </p:grpSpPr>
        <p:sp>
          <p:nvSpPr>
            <p:cNvPr id="28" name="Oval 27"/>
            <p:cNvSpPr/>
            <p:nvPr/>
          </p:nvSpPr>
          <p:spPr>
            <a:xfrm>
              <a:off x="4742570" y="417342"/>
              <a:ext cx="9906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60909" y="489821"/>
              <a:ext cx="4000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381001" y="2362200"/>
            <a:ext cx="3352800" cy="213360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2667001" y="2362200"/>
            <a:ext cx="3352800" cy="2133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4953001" y="2362200"/>
            <a:ext cx="3352800" cy="2133600"/>
          </a:xfrm>
          <a:prstGeom prst="rect">
            <a:avLst/>
          </a:prstGeom>
          <a:solidFill>
            <a:srgbClr val="FD8DC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2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129873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3</a:t>
            </a:r>
            <a:endParaRPr lang="en-US" sz="287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066800"/>
            <a:ext cx="144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</a:rPr>
              <a:t>4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Ò CHƠI:&amp;quot;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91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Một số  loại hình nghệ thuật múa rối</vt:lpstr>
      <vt:lpstr>PowerPoint Presentation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</dc:title>
  <dc:creator>admin</dc:creator>
  <cp:lastModifiedBy>Dell</cp:lastModifiedBy>
  <cp:revision>10</cp:revision>
  <dcterms:created xsi:type="dcterms:W3CDTF">2019-01-04T07:15:04Z</dcterms:created>
  <dcterms:modified xsi:type="dcterms:W3CDTF">2019-01-05T16:25:26Z</dcterms:modified>
</cp:coreProperties>
</file>