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7BEC-332B-4133-AFA8-CCCEA1A381EB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50D4-3B28-422E-83C4-477EB793A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690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7BEC-332B-4133-AFA8-CCCEA1A381EB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50D4-3B28-422E-83C4-477EB793A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012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7BEC-332B-4133-AFA8-CCCEA1A381EB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50D4-3B28-422E-83C4-477EB793A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87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7BEC-332B-4133-AFA8-CCCEA1A381EB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50D4-3B28-422E-83C4-477EB793A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238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7BEC-332B-4133-AFA8-CCCEA1A381EB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50D4-3B28-422E-83C4-477EB793A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813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7BEC-332B-4133-AFA8-CCCEA1A381EB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50D4-3B28-422E-83C4-477EB793A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39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7BEC-332B-4133-AFA8-CCCEA1A381EB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50D4-3B28-422E-83C4-477EB793A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615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7BEC-332B-4133-AFA8-CCCEA1A381EB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50D4-3B28-422E-83C4-477EB793A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56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7BEC-332B-4133-AFA8-CCCEA1A381EB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50D4-3B28-422E-83C4-477EB793A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939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7BEC-332B-4133-AFA8-CCCEA1A381EB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50D4-3B28-422E-83C4-477EB793A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4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7BEC-332B-4133-AFA8-CCCEA1A381EB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050D4-3B28-422E-83C4-477EB793A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411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57BEC-332B-4133-AFA8-CCCEA1A381EB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050D4-3B28-422E-83C4-477EB793AF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80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5589" y="609600"/>
            <a:ext cx="691894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THÍ NGHIỆM</a:t>
            </a:r>
          </a:p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HOA NỞ TRONG NƯỚC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17673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Phụ</a:t>
            </a:r>
            <a:r>
              <a:rPr lang="en-US" dirty="0" smtClean="0"/>
              <a:t> </a:t>
            </a:r>
            <a:r>
              <a:rPr lang="en-US" dirty="0" err="1" smtClean="0"/>
              <a:t>huynh</a:t>
            </a:r>
            <a:r>
              <a:rPr lang="en-US" dirty="0" smtClean="0"/>
              <a:t> </a:t>
            </a:r>
            <a:r>
              <a:rPr lang="en-US" dirty="0" err="1" smtClean="0"/>
              <a:t>truy</a:t>
            </a:r>
            <a:r>
              <a:rPr lang="en-US" dirty="0" smtClean="0"/>
              <a:t> </a:t>
            </a:r>
            <a:r>
              <a:rPr lang="en-US" dirty="0" err="1" smtClean="0"/>
              <a:t>cập</a:t>
            </a:r>
            <a:r>
              <a:rPr lang="en-US" dirty="0" smtClean="0"/>
              <a:t> </a:t>
            </a:r>
            <a:r>
              <a:rPr lang="en-US" dirty="0" err="1" smtClean="0"/>
              <a:t>youtube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video </a:t>
            </a:r>
            <a:r>
              <a:rPr lang="en-US" dirty="0" err="1" smtClean="0"/>
              <a:t>xem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 smtClean="0"/>
              <a:t>dẫn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  <p:extLst>
      <p:ext uri="{BB962C8B-B14F-4D97-AF65-F5344CB8AC3E}">
        <p14:creationId xmlns:p14="http://schemas.microsoft.com/office/powerpoint/2010/main" val="2158665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Phụ huynh truy cập youtube cho trẻ video xem hướng dẫn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H310320</dc:creator>
  <cp:lastModifiedBy>H310320</cp:lastModifiedBy>
  <cp:revision>1</cp:revision>
  <dcterms:created xsi:type="dcterms:W3CDTF">2020-04-05T03:30:14Z</dcterms:created>
  <dcterms:modified xsi:type="dcterms:W3CDTF">2020-04-05T03:32:39Z</dcterms:modified>
</cp:coreProperties>
</file>