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238.xml" ContentType="application/vnd.openxmlformats-officedocument.presentationml.tags+xml"/>
  <Override PartName="/ppt/tags/tag569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ags/tag424.xml" ContentType="application/vnd.openxmlformats-officedocument.presentationml.tags+xml"/>
  <Override PartName="/ppt/tags/tag610.xml" ContentType="application/vnd.openxmlformats-officedocument.presentationml.tags+xml"/>
  <Override PartName="/ppt/tags/tag755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63.xml" ContentType="application/vnd.openxmlformats-officedocument.presentationml.tags+xml"/>
  <Override PartName="/ppt/slideLayouts/slideLayout171.xml" ContentType="application/vnd.openxmlformats-officedocument.presentationml.slideLayout+xml"/>
  <Override PartName="/ppt/tags/tag594.xml" ContentType="application/vnd.openxmlformats-officedocument.presentationml.tags+xml"/>
  <Override PartName="/ppt/tags/tag780.xml" ContentType="application/vnd.openxmlformats-officedocument.presentationml.tags+xml"/>
  <Default Extension="xml" ContentType="application/xml"/>
  <Override PartName="/ppt/tags/tag38.xml" ContentType="application/vnd.openxmlformats-officedocument.presentationml.tags+xml"/>
  <Override PartName="/ppt/slideLayouts/slideLayout24.xml" ContentType="application/vnd.openxmlformats-officedocument.presentationml.slideLayout+xml"/>
  <Override PartName="/ppt/tags/tag339.xml" ContentType="application/vnd.openxmlformats-officedocument.presentationml.tags+xml"/>
  <Override PartName="/ppt/tags/tag525.xml" ContentType="application/vnd.openxmlformats-officedocument.presentationml.tags+xml"/>
  <Override PartName="/ppt/tags/tag63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78.xml" ContentType="application/vnd.openxmlformats-officedocument.presentationml.tags+xml"/>
  <Override PartName="/ppt/tags/tag364.xml" ContentType="application/vnd.openxmlformats-officedocument.presentationml.tags+xml"/>
  <Override PartName="/ppt/tags/tag711.xml" ContentType="application/vnd.openxmlformats-officedocument.presentationml.tags+xml"/>
  <Override PartName="/ppt/slideMasters/slideMaster11.xml" ContentType="application/vnd.openxmlformats-officedocument.presentationml.slideMaster+xml"/>
  <Override PartName="/ppt/tags/tag109.xml" ContentType="application/vnd.openxmlformats-officedocument.presentationml.tags+xml"/>
  <Override PartName="/ppt/tags/tag550.xml" ContentType="application/vnd.openxmlformats-officedocument.presentationml.tags+xml"/>
  <Override PartName="/ppt/tags/tag695.xml" ContentType="application/vnd.openxmlformats-officedocument.presentationml.tags+xml"/>
  <Override PartName="/ppt/tags/tag279.xml" ContentType="application/vnd.openxmlformats-officedocument.presentationml.tags+xml"/>
  <Override PartName="/ppt/tags/tag626.xml" ContentType="application/vnd.openxmlformats-officedocument.presentationml.tags+xml"/>
  <Override PartName="/ppt/tags/tag134.xml" ContentType="application/vnd.openxmlformats-officedocument.presentationml.tags+xml"/>
  <Override PartName="/ppt/slideLayouts/slideLayout187.xml" ContentType="application/vnd.openxmlformats-officedocument.presentationml.slideLayout+xml"/>
  <Override PartName="/ppt/tags/tag320.xml" ContentType="application/vnd.openxmlformats-officedocument.presentationml.tags+xml"/>
  <Override PartName="/ppt/tags/tag465.xml" ContentType="application/vnd.openxmlformats-officedocument.presentationml.tags+xml"/>
  <Override PartName="/ppt/tags/tag796.xml" ContentType="application/vnd.openxmlformats-officedocument.presentationml.tags+xml"/>
  <Override PartName="/ppt/tags/tag812.xml" ContentType="application/vnd.openxmlformats-officedocument.presentationml.tags+xml"/>
  <Override PartName="/ppt/slideLayouts/slideLayout118.xml" ContentType="application/vnd.openxmlformats-officedocument.presentationml.slideLayout+xml"/>
  <Default Extension="png" ContentType="image/png"/>
  <Override PartName="/ppt/tags/tag651.xml" ContentType="application/vnd.openxmlformats-officedocument.presentationml.tag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Layouts/slideLayout65.xml" ContentType="application/vnd.openxmlformats-officedocument.presentationml.slideLayout+xml"/>
  <Override PartName="/ppt/tags/tag490.xml" ContentType="application/vnd.openxmlformats-officedocument.presentationml.tags+xml"/>
  <Override PartName="/ppt/tags/tag727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ags/tag235.xml" ContentType="application/vnd.openxmlformats-officedocument.presentationml.tags+xml"/>
  <Override PartName="/ppt/tags/tag421.xml" ContentType="application/vnd.openxmlformats-officedocument.presentationml.tags+xml"/>
  <Override PartName="/ppt/tags/tag566.xml" ContentType="application/vnd.openxmlformats-officedocument.presentationml.tags+xml"/>
  <Override PartName="/ppt/tags/tag752.xml" ContentType="application/vnd.openxmlformats-officedocument.presentationml.tags+xml"/>
  <Override PartName="/ppt/slides/slide22.xml" ContentType="application/vnd.openxmlformats-officedocument.presentationml.slide+xml"/>
  <Override PartName="/ppt/tags/tag260.xml" ContentType="application/vnd.openxmlformats-officedocument.presentationml.tags+xml"/>
  <Override PartName="/ppt/tags/tag591.xml" ContentType="application/vnd.openxmlformats-officedocument.presentationml.tags+xml"/>
  <Override PartName="/ppt/tags/tag828.xml" ContentType="application/vnd.openxmlformats-officedocument.presentationml.tags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336.xml" ContentType="application/vnd.openxmlformats-officedocument.presentationml.tags+xml"/>
  <Override PartName="/ppt/tags/tag667.xml" ContentType="application/vnd.openxmlformats-officedocument.presentationml.tags+xml"/>
  <Override PartName="/ppt/tags/tag175.xml" ContentType="application/vnd.openxmlformats-officedocument.presentationml.tags+xml"/>
  <Override PartName="/ppt/tags/tag522.xml" ContentType="application/vnd.openxmlformats-officedocument.presentationml.tags+xml"/>
  <Override PartName="/ppt/tags/tag60.xml" ContentType="application/vnd.openxmlformats-officedocument.presentationml.tags+xml"/>
  <Override PartName="/ppt/tags/tag361.xml" ContentType="application/vnd.openxmlformats-officedocument.presentationml.tags+xml"/>
  <Override PartName="/ppt/tags/tag692.xml" ContentType="application/vnd.openxmlformats-officedocument.presentationml.tags+xml"/>
  <Override PartName="/ppt/tags/tag106.xml" ContentType="application/vnd.openxmlformats-officedocument.presentationml.tags+xml"/>
  <Override PartName="/ppt/slideLayouts/slideLayout159.xml" ContentType="application/vnd.openxmlformats-officedocument.presentationml.slideLayout+xml"/>
  <Override PartName="/ppt/tags/tag437.xml" ContentType="application/vnd.openxmlformats-officedocument.presentationml.tags+xml"/>
  <Override PartName="/ppt/tags/tag623.xml" ContentType="application/vnd.openxmlformats-officedocument.presentationml.tags+xml"/>
  <Override PartName="/ppt/notesSlides/notesSlide4.xml" ContentType="application/vnd.openxmlformats-officedocument.presentationml.notesSlide+xml"/>
  <Override PartName="/ppt/tags/tag768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76.xml" ContentType="application/vnd.openxmlformats-officedocument.presentationml.tags+xml"/>
  <Override PartName="/ppt/slideLayouts/slideLayout184.xml" ContentType="application/vnd.openxmlformats-officedocument.presentationml.slideLayout+xml"/>
  <Override PartName="/ppt/tags/tag462.xml" ContentType="application/vnd.openxmlformats-officedocument.presentationml.tags+xml"/>
  <Override PartName="/ppt/slideLayouts/slideLayout37.xml" ContentType="application/vnd.openxmlformats-officedocument.presentationml.slideLayout+xml"/>
  <Override PartName="/ppt/tags/tag207.xml" ContentType="application/vnd.openxmlformats-officedocument.presentationml.tags+xml"/>
  <Override PartName="/ppt/tags/tag793.xml" ContentType="application/vnd.openxmlformats-officedocument.presentationml.tags+xml"/>
  <Override PartName="/ppt/tags/tag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538.xml" ContentType="application/vnd.openxmlformats-officedocument.presentationml.tags+xml"/>
  <Override PartName="/ppt/tags/tag724.xml" ContentType="application/vnd.openxmlformats-officedocument.presentationml.tags+xml"/>
  <Override PartName="/ppt/tags/tag76.xml" ContentType="application/vnd.openxmlformats-officedocument.presentationml.tags+xml"/>
  <Override PartName="/ppt/slideLayouts/slideLayout140.xml" ContentType="application/vnd.openxmlformats-officedocument.presentationml.slideLayout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63.xml" ContentType="application/vnd.openxmlformats-officedocument.presentationml.tags+xml"/>
  <Override PartName="/ppt/tags/tag308.xml" ContentType="application/vnd.openxmlformats-officedocument.presentationml.tags+xml"/>
  <Override PartName="/ppt/tags/tag639.xml" ContentType="application/vnd.openxmlformats-officedocument.presentationml.tags+xml"/>
  <Override PartName="/ppt/tags/tag147.xml" ContentType="application/vnd.openxmlformats-officedocument.presentationml.tags+xml"/>
  <Override PartName="/ppt/tags/tag478.xml" ContentType="application/vnd.openxmlformats-officedocument.presentationml.tags+xml"/>
  <Override PartName="/ppt/tags/tag825.xml" ContentType="application/vnd.openxmlformats-officedocument.presentationml.tags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tags/tag664.xml" ContentType="application/vnd.openxmlformats-officedocument.presentationml.tags+xml"/>
  <Override PartName="/ppt/slideLayouts/slideLayout78.xml" ContentType="application/vnd.openxmlformats-officedocument.presentationml.slideLayout+xml"/>
  <Override PartName="/ppt/tags/tag172.xml" ContentType="application/vnd.openxmlformats-officedocument.presentationml.tags+xml"/>
  <Override PartName="/ppt/tags/tag409.xml" ContentType="application/vnd.openxmlformats-officedocument.presentationml.tags+xml"/>
  <Override PartName="/ppt/tags/tag103.xml" ContentType="application/vnd.openxmlformats-officedocument.presentationml.tags+xml"/>
  <Override PartName="/ppt/tags/tag248.xml" ContentType="application/vnd.openxmlformats-officedocument.presentationml.tags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434.xml" ContentType="application/vnd.openxmlformats-officedocument.presentationml.tags+xml"/>
  <Override PartName="/ppt/tags/tag579.xml" ContentType="application/vnd.openxmlformats-officedocument.presentationml.tags+xml"/>
  <Override PartName="/ppt/activeX/activeX5.xml" ContentType="application/vnd.ms-office.activeX+xml"/>
  <Override PartName="/ppt/tags/tag273.xml" ContentType="application/vnd.openxmlformats-officedocument.presentationml.tags+xml"/>
  <Override PartName="/ppt/tags/tag620.xml" ContentType="application/vnd.openxmlformats-officedocument.presentationml.tags+xml"/>
  <Override PartName="/ppt/tags/tag765.xml" ContentType="application/vnd.openxmlformats-officedocument.presentationml.tags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ags/tag790.xml" ContentType="application/vnd.openxmlformats-officedocument.presentationml.tags+xml"/>
  <Override PartName="/ppt/tags/tag48.xml" ContentType="application/vnd.openxmlformats-officedocument.presentationml.tags+xml"/>
  <Override PartName="/ppt/slideLayouts/slideLayout112.xml" ContentType="application/vnd.openxmlformats-officedocument.presentationml.slideLayout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349.xml" ContentType="application/vnd.openxmlformats-officedocument.presentationml.tags+xml"/>
  <Override PartName="/ppt/tags/tag535.xml" ContentType="application/vnd.openxmlformats-officedocument.presentationml.tags+xml"/>
  <Override PartName="/ppt/tags/tag73.xml" ContentType="application/vnd.openxmlformats-officedocument.presentationml.tags+xml"/>
  <Override PartName="/ppt/theme/theme17.xml" ContentType="application/vnd.openxmlformats-officedocument.theme+xml"/>
  <Override PartName="/ppt/tags/tag374.xml" ContentType="application/vnd.openxmlformats-officedocument.presentationml.tags+xml"/>
  <Override PartName="/ppt/tags/tag721.xml" ContentType="application/vnd.openxmlformats-officedocument.presentationml.tags+xml"/>
  <Override PartName="/ppt/tags/tag119.xml" ContentType="application/vnd.openxmlformats-officedocument.presentationml.tags+xml"/>
  <Override PartName="/ppt/tags/tag560.xml" ContentType="application/vnd.openxmlformats-officedocument.presentationml.tags+xml"/>
  <Override PartName="/ppt/theme/theme9.xml" ContentType="application/vnd.openxmlformats-officedocument.theme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636.xml" ContentType="application/vnd.openxmlformats-officedocument.presentationml.tags+xml"/>
  <Override PartName="/ppt/tags/tag822.xml" ContentType="application/vnd.openxmlformats-officedocument.presentationml.tags+xml"/>
  <Override PartName="/ppt/tags/tag144.xml" ContentType="application/vnd.openxmlformats-officedocument.presentationml.tags+xml"/>
  <Override PartName="/ppt/tags/tag330.xml" ContentType="application/vnd.openxmlformats-officedocument.presentationml.tags+xml"/>
  <Override PartName="/ppt/tags/tag475.xml" ContentType="application/vnd.openxmlformats-officedocument.presentationml.tags+xml"/>
  <Override PartName="/ppt/tags/tag661.xml" ContentType="application/vnd.openxmlformats-officedocument.presentationml.tags+xml"/>
  <Override PartName="/ppt/slideLayouts/slideLayout128.xml" ContentType="application/vnd.openxmlformats-officedocument.presentationml.slideLayout+xml"/>
  <Override PartName="/ppt/tags/tag406.xml" ContentType="application/vnd.openxmlformats-officedocument.presentationml.tags+xml"/>
  <Override PartName="/ppt/tags/tag737.xml" ContentType="application/vnd.openxmlformats-officedocument.presentationml.tags+xml"/>
  <Override PartName="/ppt/tags/tag89.xml" ContentType="application/vnd.openxmlformats-officedocument.presentationml.tags+xml"/>
  <Override PartName="/ppt/slideLayouts/slideLayout75.xml" ContentType="application/vnd.openxmlformats-officedocument.presentationml.slideLayout+xml"/>
  <Override PartName="/ppt/tags/tag245.xml" ContentType="application/vnd.openxmlformats-officedocument.presentationml.tags+xml"/>
  <Override PartName="/ppt/activeX/activeX2.xml" ContentType="application/vnd.ms-office.activeX+xml"/>
  <Override PartName="/ppt/tags/tag576.xml" ContentType="application/vnd.openxmlformats-officedocument.presentationml.tags+xml"/>
  <Override PartName="/ppt/tags/tag100.xml" ContentType="application/vnd.openxmlformats-officedocument.presentationml.tags+xml"/>
  <Override PartName="/ppt/slideLayouts/slideLayout153.xml" ContentType="application/vnd.openxmlformats-officedocument.presentationml.slideLayout+xml"/>
  <Override PartName="/ppt/tags/tag431.xml" ContentType="application/vnd.openxmlformats-officedocument.presentationml.tags+xml"/>
  <Override PartName="/ppt/tags/tag762.xml" ContentType="application/vnd.openxmlformats-officedocument.presentationml.tags+xml"/>
  <Override PartName="/ppt/slides/slide32.xml" ContentType="application/vnd.openxmlformats-officedocument.presentationml.slide+xml"/>
  <Override PartName="/ppt/tags/tag270.xml" ContentType="application/vnd.openxmlformats-officedocument.presentationml.tags+xml"/>
  <Override PartName="/ppt/tags/tag507.xml" ContentType="application/vnd.openxmlformats-officedocument.presentationml.tags+xml"/>
  <Override PartName="/ppt/tags/tag838.xml" ContentType="application/vnd.openxmlformats-officedocument.presentationml.tags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201.xml" ContentType="application/vnd.openxmlformats-officedocument.presentationml.tags+xml"/>
  <Override PartName="/ppt/tags/tag346.xml" ContentType="application/vnd.openxmlformats-officedocument.presentationml.tags+xml"/>
  <Override PartName="/ppt/tags/tag532.xml" ContentType="application/vnd.openxmlformats-officedocument.presentationml.tags+xml"/>
  <Override PartName="/ppt/tags/tag677.xml" ContentType="application/vnd.openxmlformats-officedocument.presentationml.tags+xml"/>
  <Override PartName="/ppt/tags/tag185.xml" ContentType="application/vnd.openxmlformats-officedocument.presentationml.tags+xml"/>
  <Override PartName="/ppt/theme/theme14.xml" ContentType="application/vnd.openxmlformats-officedocument.theme+xml"/>
  <Override PartName="/ppt/tags/tag37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608.xml" ContentType="application/vnd.openxmlformats-officedocument.presentationml.tags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tags/tag302.xml" ContentType="application/vnd.openxmlformats-officedocument.presentationml.tags+xml"/>
  <Override PartName="/ppt/tags/tag447.xml" ContentType="application/vnd.openxmlformats-officedocument.presentationml.tags+xml"/>
  <Override PartName="/ppt/tags/tag633.xml" ContentType="application/vnd.openxmlformats-officedocument.presentationml.tags+xml"/>
  <Override PartName="/ppt/tags/tag778.xml" ContentType="application/vnd.openxmlformats-officedocument.presentationml.tags+xml"/>
  <Override PartName="/ppt/tags/tag141.xml" ContentType="application/vnd.openxmlformats-officedocument.presentationml.tags+xml"/>
  <Override PartName="/ppt/tags/tag286.xml" ContentType="application/vnd.openxmlformats-officedocument.presentationml.tags+xml"/>
  <Override PartName="/ppt/tags/tag472.xml" ContentType="application/vnd.openxmlformats-officedocument.presentationml.tags+xml"/>
  <Override PartName="/ppt/tags/tag709.xml" ContentType="application/vnd.openxmlformats-officedocument.presentationml.tags+xml"/>
  <Override PartName="/ppt/slideLayouts/slideLayout47.xml" ContentType="application/vnd.openxmlformats-officedocument.presentationml.slideLayout+xml"/>
  <Override PartName="/ppt/tags/tag217.xml" ContentType="application/vnd.openxmlformats-officedocument.presentationml.tags+xml"/>
  <Override PartName="/ppt/tags/tag548.xml" ContentType="application/vnd.openxmlformats-officedocument.presentationml.tags+xml"/>
  <Override PartName="/ppt/tags/tag86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ags/tag387.xml" ContentType="application/vnd.openxmlformats-officedocument.presentationml.tags+xml"/>
  <Override PartName="/ppt/tags/tag403.xml" ContentType="application/vnd.openxmlformats-officedocument.presentationml.tags+xml"/>
  <Override PartName="/ppt/tags/tag734.xml" ContentType="application/vnd.openxmlformats-officedocument.presentationml.tags+xml"/>
  <Override PartName="/ppt/slideLayouts/slideLayout150.xml" ContentType="application/vnd.openxmlformats-officedocument.presentationml.slideLayout+xml"/>
  <Override PartName="/ppt/tags/tag242.xml" ContentType="application/vnd.openxmlformats-officedocument.presentationml.tags+xml"/>
  <Override PartName="/ppt/tags/tag573.xml" ContentType="application/vnd.openxmlformats-officedocument.presentationml.tags+xml"/>
  <Override PartName="/ppt/tags/tag17.xml" ContentType="application/vnd.openxmlformats-officedocument.presentationml.tags+xml"/>
  <Override PartName="/ppt/tags/tag318.xml" ContentType="application/vnd.openxmlformats-officedocument.presentationml.tags+xml"/>
  <Override PartName="/ppt/tags/tag504.xml" ContentType="application/vnd.openxmlformats-officedocument.presentationml.tags+xml"/>
  <Override PartName="/ppt/tags/tag649.xml" ContentType="application/vnd.openxmlformats-officedocument.presentationml.tags+xml"/>
  <Override PartName="/ppt/slideMasters/slideMaster9.xml" ContentType="application/vnd.openxmlformats-officedocument.presentationml.slideMaster+xml"/>
  <Override PartName="/ppt/tags/tag157.xml" ContentType="application/vnd.openxmlformats-officedocument.presentationml.tags+xml"/>
  <Override PartName="/ppt/tags/tag343.xml" ContentType="application/vnd.openxmlformats-officedocument.presentationml.tags+xml"/>
  <Override PartName="/ppt/tags/tag488.xml" ContentType="application/vnd.openxmlformats-officedocument.presentationml.tags+xml"/>
  <Override PartName="/ppt/tags/tag835.xml" ContentType="application/vnd.openxmlformats-officedocument.presentationml.tags+xml"/>
  <Override PartName="/ppt/tags/tag42.xml" ContentType="application/vnd.openxmlformats-officedocument.presentationml.tags+xml"/>
  <Override PartName="/ppt/tags/tag182.xml" ContentType="application/vnd.openxmlformats-officedocument.presentationml.tags+xml"/>
  <Override PartName="/ppt/tags/tag674.xml" ContentType="application/vnd.openxmlformats-officedocument.presentationml.tags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419.xml" ContentType="application/vnd.openxmlformats-officedocument.presentationml.tags+xml"/>
  <Override PartName="/ppt/tags/tag605.xml" ContentType="application/vnd.openxmlformats-officedocument.presentationml.tags+xml"/>
  <Override PartName="/ppt/slideLayouts/slideLayout19.xml" ContentType="application/vnd.openxmlformats-officedocument.presentationml.slideLayout+xml"/>
  <Override PartName="/ppt/tags/tag113.xml" ContentType="application/vnd.openxmlformats-officedocument.presentationml.tags+xml"/>
  <Override PartName="/ppt/slideLayouts/slideLayout166.xml" ContentType="application/vnd.openxmlformats-officedocument.presentationml.slideLayout+xml"/>
  <Override PartName="/ppt/tags/tag258.xml" ContentType="application/vnd.openxmlformats-officedocument.presentationml.tags+xml"/>
  <Override PartName="/ppt/tags/tag444.xml" ContentType="application/vnd.openxmlformats-officedocument.presentationml.tags+xml"/>
  <Override PartName="/ppt/tags/tag589.xml" ContentType="application/vnd.openxmlformats-officedocument.presentationml.tags+xml"/>
  <Override PartName="/ppt/tags/tag775.xml" ContentType="application/vnd.openxmlformats-officedocument.presentationml.tags+xml"/>
  <Override PartName="/ppt/theme/theme3.xml" ContentType="application/vnd.openxmlformats-officedocument.theme+xml"/>
  <Override PartName="/ppt/tags/tag283.xml" ContentType="application/vnd.openxmlformats-officedocument.presentationml.tags+xml"/>
  <Override PartName="/ppt/tags/tag630.xml" ContentType="application/vnd.openxmlformats-officedocument.presentationml.tags+xml"/>
  <Override PartName="/ppt/tags/tag58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359.xml" ContentType="application/vnd.openxmlformats-officedocument.presentationml.tags+xml"/>
  <Override PartName="/ppt/tags/tag706.xml" ContentType="application/vnd.openxmlformats-officedocument.presentationml.tags+xml"/>
  <Override PartName="/ppt/slideLayouts/slideLayout122.xml" ContentType="application/vnd.openxmlformats-officedocument.presentationml.slideLayout+xml"/>
  <Override PartName="/ppt/tags/tag198.xml" ContentType="application/vnd.openxmlformats-officedocument.presentationml.tags+xml"/>
  <Override PartName="/ppt/tags/tag214.xml" ContentType="application/vnd.openxmlformats-officedocument.presentationml.tags+xml"/>
  <Override PartName="/ppt/tags/tag400.xml" ContentType="application/vnd.openxmlformats-officedocument.presentationml.tags+xml"/>
  <Override PartName="/ppt/tags/tag545.xml" ContentType="application/vnd.openxmlformats-officedocument.presentationml.tags+xml"/>
  <Override PartName="/ppt/tags/tag731.xml" ContentType="application/vnd.openxmlformats-officedocument.presentationml.tags+xml"/>
  <Override PartName="/ppt/tags/tag83.xml" ContentType="application/vnd.openxmlformats-officedocument.presentationml.tags+xml"/>
  <Override PartName="/ppt/tags/tag384.xml" ContentType="application/vnd.openxmlformats-officedocument.presentationml.tags+xml"/>
  <Override PartName="/ppt/tags/tag570.xml" ContentType="application/vnd.openxmlformats-officedocument.presentationml.tags+xml"/>
  <Override PartName="/ppt/tags/tag807.xml" ContentType="application/vnd.openxmlformats-officedocument.presentationml.tags+xml"/>
  <Override PartName="/ppt/tags/tag14.xml" ContentType="application/vnd.openxmlformats-officedocument.presentationml.tags+xml"/>
  <Override PartName="/ppt/tags/tag129.xml" ContentType="application/vnd.openxmlformats-officedocument.presentationml.tags+xml"/>
  <Override PartName="/ppt/tags/tag315.xml" ContentType="application/vnd.openxmlformats-officedocument.presentationml.tags+xml"/>
  <Override PartName="/ppt/tags/tag646.xml" ContentType="application/vnd.openxmlformats-officedocument.presentationml.tags+xml"/>
  <Override PartName="/ppt/slideMasters/slideMaster6.xml" ContentType="application/vnd.openxmlformats-officedocument.presentationml.slideMaster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485.xml" ContentType="application/vnd.openxmlformats-officedocument.presentationml.tags+xml"/>
  <Override PartName="/ppt/tags/tag501.xml" ContentType="application/vnd.openxmlformats-officedocument.presentationml.tags+xml"/>
  <Override PartName="/ppt/tags/tag832.xml" ContentType="application/vnd.openxmlformats-officedocument.presentationml.tags+xml"/>
  <Override PartName="/ppt/tags/tag340.xml" ContentType="application/vnd.openxmlformats-officedocument.presentationml.tags+xml"/>
  <Override PartName="/ppt/tags/tag671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ags/tag416.xml" ContentType="application/vnd.openxmlformats-officedocument.presentationml.tags+xml"/>
  <Override PartName="/ppt/tags/tag747.xml" ContentType="application/vnd.openxmlformats-officedocument.presentationml.tags+xml"/>
  <Override PartName="/ppt/slides/slide17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255.xml" ContentType="application/vnd.openxmlformats-officedocument.presentationml.tags+xml"/>
  <Override PartName="/ppt/slideLayouts/slideLayout163.xml" ContentType="application/vnd.openxmlformats-officedocument.presentationml.slideLayout+xml"/>
  <Override PartName="/ppt/tags/tag586.xml" ContentType="application/vnd.openxmlformats-officedocument.presentationml.tags+xml"/>
  <Override PartName="/ppt/tags/tag602.xml" ContentType="application/vnd.openxmlformats-officedocument.presentationml.tags+xml"/>
  <Override PartName="/ppt/slideLayouts/slideLayout16.xml" ContentType="application/vnd.openxmlformats-officedocument.presentationml.slideLayout+xml"/>
  <Override PartName="/ppt/tags/tag280.xml" ContentType="application/vnd.openxmlformats-officedocument.presentationml.tags+xml"/>
  <Override PartName="/ppt/tags/tag441.xml" ContentType="application/vnd.openxmlformats-officedocument.presentationml.tags+xml"/>
  <Override PartName="/ppt/tags/tag772.xml" ContentType="application/vnd.openxmlformats-officedocument.presentationml.tags+xml"/>
  <Override PartName="/ppt/slideLayouts/slideLayout41.xml" ContentType="application/vnd.openxmlformats-officedocument.presentationml.slideLayout+xml"/>
  <Override PartName="/ppt/tags/tag517.xml" ContentType="application/vnd.openxmlformats-officedocument.presentationml.tags+xml"/>
  <Override PartName="/ppt/tags/tag703.xml" ContentType="application/vnd.openxmlformats-officedocument.presentationml.tags+xml"/>
  <Override PartName="/ppt/tags/tag55.xml" ContentType="application/vnd.openxmlformats-officedocument.presentationml.tags+xml"/>
  <Override PartName="/ppt/tags/tag211.xml" ContentType="application/vnd.openxmlformats-officedocument.presentationml.tags+xml"/>
  <Override PartName="/ppt/tags/tag356.xml" ContentType="application/vnd.openxmlformats-officedocument.presentationml.tags+xml"/>
  <Override PartName="/ppt/tags/tag542.xml" ContentType="application/vnd.openxmlformats-officedocument.presentationml.tags+xml"/>
  <Override PartName="/ppt/tags/tag687.xml" ContentType="application/vnd.openxmlformats-officedocument.presentationml.tags+xml"/>
  <Override PartName="/ppt/tags/tag80.xml" ContentType="application/vnd.openxmlformats-officedocument.presentationml.tags+xml"/>
  <Override PartName="/ppt/tags/tag195.xml" ContentType="application/vnd.openxmlformats-officedocument.presentationml.tags+xml"/>
  <Override PartName="/ppt/tags/tag381.xml" ContentType="application/vnd.openxmlformats-officedocument.presentationml.tags+xml"/>
  <Override PartName="/ppt/tags/tag618.xml" ContentType="application/vnd.openxmlformats-officedocument.presentationml.tags+xml"/>
  <Override PartName="/ppt/tags/tag126.xml" ContentType="application/vnd.openxmlformats-officedocument.presentationml.tags+xml"/>
  <Override PartName="/ppt/slideLayouts/slideLayout179.xml" ContentType="application/vnd.openxmlformats-officedocument.presentationml.slideLayout+xml"/>
  <Override PartName="/ppt/tags/tag457.xml" ContentType="application/vnd.openxmlformats-officedocument.presentationml.tags+xml"/>
  <Override PartName="/ppt/tags/tag804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Layouts/slideLayout79.xml" ContentType="application/vnd.openxmlformats-officedocument.presentationml.slideLayout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12.xml" ContentType="application/vnd.openxmlformats-officedocument.presentationml.tags+xml"/>
  <Override PartName="/ppt/tags/tag643.xml" ContentType="application/vnd.openxmlformats-officedocument.presentationml.tags+xml"/>
  <Override PartName="/ppt/tags/tag690.xml" ContentType="application/vnd.openxmlformats-officedocument.presentationml.tags+xml"/>
  <Override PartName="/ppt/tags/tag788.xml" ContentType="application/vnd.openxmlformats-officedocument.presentationml.tags+xml"/>
  <Override PartName="/ppt/activeX/activeX6.xml" ContentType="application/vnd.ms-office.activeX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435.xml" ContentType="application/vnd.openxmlformats-officedocument.presentationml.tags+xml"/>
  <Override PartName="/ppt/tags/tag482.xml" ContentType="application/vnd.openxmlformats-officedocument.presentationml.tags+xml"/>
  <Override PartName="/ppt/tags/tag621.xml" ContentType="application/vnd.openxmlformats-officedocument.presentationml.tags+xml"/>
  <Override PartName="/ppt/tags/tag719.xml" ContentType="application/vnd.openxmlformats-officedocument.presentationml.tags+xml"/>
  <Override PartName="/ppt/tags/tag766.xml" ContentType="application/vnd.openxmlformats-officedocument.presentationml.tags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slideLayouts/slideLayout182.xml" ContentType="application/vnd.openxmlformats-officedocument.presentationml.slideLayout+xml"/>
  <Override PartName="/ppt/tags/tag413.xml" ContentType="application/vnd.openxmlformats-officedocument.presentationml.tags+xml"/>
  <Override PartName="/ppt/tags/tag460.xml" ContentType="application/vnd.openxmlformats-officedocument.presentationml.tags+xml"/>
  <Override PartName="/ppt/tags/tag558.xml" ContentType="application/vnd.openxmlformats-officedocument.presentationml.tags+xml"/>
  <Override PartName="/ppt/tags/tag49.xml" ContentType="application/vnd.openxmlformats-officedocument.presentationml.tags+xml"/>
  <Override PartName="/ppt/slideLayouts/slideLayout35.xml" ContentType="application/vnd.openxmlformats-officedocument.presentationml.slideLayout+xml"/>
  <Override PartName="/ppt/tags/tag96.xml" ContentType="application/vnd.openxmlformats-officedocument.presentationml.tags+xml"/>
  <Override PartName="/ppt/slideLayouts/slideLayout82.xml" ContentType="application/vnd.openxmlformats-officedocument.presentationml.slideLayout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tags/tag744.xml" ContentType="application/vnd.openxmlformats-officedocument.presentationml.tags+xml"/>
  <Override PartName="/ppt/tags/tag791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gs/tag189.xml" ContentType="application/vnd.openxmlformats-officedocument.presentationml.tags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gs/tag536.xml" ContentType="application/vnd.openxmlformats-officedocument.presentationml.tags+xml"/>
  <Override PartName="/ppt/tags/tag583.xml" ContentType="application/vnd.openxmlformats-officedocument.presentationml.tags+xml"/>
  <Override PartName="/ppt/tags/tag722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14.xml" ContentType="application/vnd.openxmlformats-officedocument.presentationml.tags+xml"/>
  <Override PartName="/ppt/tags/tag561.xml" ContentType="application/vnd.openxmlformats-officedocument.presentationml.tags+xml"/>
  <Override PartName="/ppt/tags/tag659.xml" ContentType="application/vnd.openxmlformats-officedocument.presentationml.tags+xml"/>
  <Override PartName="/ppt/tags/tag84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498.xml" ContentType="application/vnd.openxmlformats-officedocument.presentationml.tags+xml"/>
  <Override PartName="/ppt/tags/tag637.xml" ContentType="application/vnd.openxmlformats-officedocument.presentationml.tags+xml"/>
  <Override PartName="/ppt/tags/tag684.xml" ContentType="application/vnd.openxmlformats-officedocument.presentationml.tags+xml"/>
  <Override PartName="/ppt/tags/tag700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476.xml" ContentType="application/vnd.openxmlformats-officedocument.presentationml.tags+xml"/>
  <Override PartName="/ppt/tags/tag823.xml" ContentType="application/vnd.openxmlformats-officedocument.presentationml.tags+xml"/>
  <Override PartName="/ppt/tags/tag30.xml" ContentType="application/vnd.openxmlformats-officedocument.presentationml.tags+xml"/>
  <Override PartName="/ppt/slideLayouts/slideLayout98.xml" ContentType="application/vnd.openxmlformats-officedocument.presentationml.slideLayout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tags/tag599.xml" ContentType="application/vnd.openxmlformats-officedocument.presentationml.tags+xml"/>
  <Override PartName="/ppt/tags/tag615.xml" ContentType="application/vnd.openxmlformats-officedocument.presentationml.tags+xml"/>
  <Override PartName="/ppt/tags/tag662.xml" ContentType="application/vnd.openxmlformats-officedocument.presentationml.tags+xml"/>
  <Override PartName="/ppt/tags/tag80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ags/tag407.xml" ContentType="application/vnd.openxmlformats-officedocument.presentationml.tags+xml"/>
  <Override PartName="/ppt/tags/tag454.xml" ContentType="application/vnd.openxmlformats-officedocument.presentationml.tags+xml"/>
  <Override PartName="/ppt/tags/tag640.xml" ContentType="application/vnd.openxmlformats-officedocument.presentationml.tags+xml"/>
  <Override PartName="/ppt/tags/tag738.xml" ContentType="application/vnd.openxmlformats-officedocument.presentationml.tags+xml"/>
  <Override PartName="/ppt/tags/tag785.xml" ContentType="application/vnd.openxmlformats-officedocument.presentationml.tags+xml"/>
  <Override PartName="/ppt/tags/tag101.xml" ContentType="application/vnd.openxmlformats-officedocument.presentationml.tags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activeX/activeX3.xml" ContentType="application/vnd.ms-office.activeX+xml"/>
  <Override PartName="/ppt/tags/tag432.xml" ContentType="application/vnd.openxmlformats-officedocument.presentationml.tags+xml"/>
  <Override PartName="/ppt/tags/tag577.xml" ContentType="application/vnd.openxmlformats-officedocument.presentationml.tags+xml"/>
  <Override PartName="/ppt/tags/tag716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slideLayouts/slideLayout54.xml" ContentType="application/vnd.openxmlformats-officedocument.presentationml.slideLayout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tags/tag508.xml" ContentType="application/vnd.openxmlformats-officedocument.presentationml.tags+xml"/>
  <Override PartName="/ppt/tags/tag555.xml" ContentType="application/vnd.openxmlformats-officedocument.presentationml.tags+xml"/>
  <Override PartName="/ppt/tags/tag763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ppt/tags/tag741.xml" ContentType="application/vnd.openxmlformats-officedocument.presentationml.tags+xml"/>
  <Override PartName="/ppt/tags/tag83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Layouts/slideLayout110.xml" ContentType="application/vnd.openxmlformats-officedocument.presentationml.slideLayout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tags/tag533.xml" ContentType="application/vnd.openxmlformats-officedocument.presentationml.tags+xml"/>
  <Override PartName="/ppt/tags/tag580.xml" ContentType="application/vnd.openxmlformats-officedocument.presentationml.tags+xml"/>
  <Override PartName="/ppt/tags/tag678.xml" ContentType="application/vnd.openxmlformats-officedocument.presentationml.tags+xml"/>
  <Override PartName="/ppt/tags/tag8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heme/theme15.xml" ContentType="application/vnd.openxmlformats-officedocument.theme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609.xml" ContentType="application/vnd.openxmlformats-officedocument.presentationml.tags+xml"/>
  <Override PartName="/ppt/tags/tag656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448.xml" ContentType="application/vnd.openxmlformats-officedocument.presentationml.tags+xml"/>
  <Override PartName="/ppt/tags/tag495.xml" ContentType="application/vnd.openxmlformats-officedocument.presentationml.tags+xml"/>
  <Override PartName="/ppt/tags/tag511.xml" ContentType="application/vnd.openxmlformats-officedocument.presentationml.tags+xml"/>
  <Override PartName="/ppt/tags/tag779.xml" ContentType="application/vnd.openxmlformats-officedocument.presentationml.tags+xml"/>
  <Override PartName="/ppt/tags/tag842.xml" ContentType="application/vnd.openxmlformats-officedocument.presentationml.tags+xml"/>
  <Override PartName="/ppt/theme/theme7.xml" ContentType="application/vnd.openxmlformats-officedocument.theme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634.xml" ContentType="application/vnd.openxmlformats-officedocument.presentationml.tags+xml"/>
  <Override PartName="/ppt/tags/tag681.xml" ContentType="application/vnd.openxmlformats-officedocument.presentationml.tags+xml"/>
  <Override PartName="/ppt/tags/tag820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ags/tag426.xml" ContentType="application/vnd.openxmlformats-officedocument.presentationml.tags+xml"/>
  <Override PartName="/ppt/tags/tag473.xml" ContentType="application/vnd.openxmlformats-officedocument.presentationml.tags+xml"/>
  <Override PartName="/ppt/tags/tag612.xml" ContentType="application/vnd.openxmlformats-officedocument.presentationml.tags+xml"/>
  <Override PartName="/ppt/tags/tag757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slideLayouts/slideLayout126.xml" ContentType="application/vnd.openxmlformats-officedocument.presentationml.slideLayout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slideLayouts/slideLayout173.xml" ContentType="application/vnd.openxmlformats-officedocument.presentationml.slideLayout+xml"/>
  <Override PartName="/ppt/tags/tag404.xml" ContentType="application/vnd.openxmlformats-officedocument.presentationml.tags+xml"/>
  <Override PartName="/ppt/tags/tag451.xml" ContentType="application/vnd.openxmlformats-officedocument.presentationml.tags+xml"/>
  <Override PartName="/ppt/tags/tag549.xml" ContentType="application/vnd.openxmlformats-officedocument.presentationml.tags+xml"/>
  <Override PartName="/ppt/tags/tag596.xml" ContentType="application/vnd.openxmlformats-officedocument.presentationml.tags+xml"/>
  <Override PartName="/ppt/tags/tag735.xml" ContentType="application/vnd.openxmlformats-officedocument.presentationml.tags+xml"/>
  <Override PartName="/ppt/tags/tag782.xml" ContentType="application/vnd.openxmlformats-officedocument.presentationml.tags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tags/tag87.xml" ContentType="application/vnd.openxmlformats-officedocument.presentationml.tags+xml"/>
  <Override PartName="/ppt/slideLayouts/slideLayout73.xml" ContentType="application/vnd.openxmlformats-officedocument.presentationml.slideLayout+xml"/>
  <Override PartName="/ppt/tags/tag243.xml" ContentType="application/vnd.openxmlformats-officedocument.presentationml.tags+xml"/>
  <Override PartName="/ppt/tags/tag290.xml" ContentType="application/vnd.openxmlformats-officedocument.presentationml.tags+xml"/>
  <Default Extension="wmf" ContentType="image/x-wmf"/>
  <Override PartName="/ppt/tags/tag388.xml" ContentType="application/vnd.openxmlformats-officedocument.presentationml.tags+xml"/>
  <Override PartName="/ppt/tags/tag527.xml" ContentType="application/vnd.openxmlformats-officedocument.presentationml.tags+xml"/>
  <Override PartName="/ppt/tags/tag57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tags/tag713.xml" ContentType="application/vnd.openxmlformats-officedocument.presentationml.tags+xml"/>
  <Override PartName="/ppt/tags/tag760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505.xml" ContentType="application/vnd.openxmlformats-officedocument.presentationml.tags+xml"/>
  <Override PartName="/ppt/tags/tag552.xml" ContentType="application/vnd.openxmlformats-officedocument.presentationml.tags+xml"/>
  <Override PartName="/ppt/tags/tag697.xml" ContentType="application/vnd.openxmlformats-officedocument.presentationml.tags+xml"/>
  <Override PartName="/ppt/tags/tag836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489.xml" ContentType="application/vnd.openxmlformats-officedocument.presentationml.tags+xml"/>
  <Override PartName="/ppt/tags/tag530.xml" ContentType="application/vnd.openxmlformats-officedocument.presentationml.tags+xml"/>
  <Override PartName="/ppt/tags/tag628.xml" ContentType="application/vnd.openxmlformats-officedocument.presentationml.tags+xml"/>
  <Override PartName="/ppt/tags/tag675.xml" ContentType="application/vnd.openxmlformats-officedocument.presentationml.tags+xml"/>
  <Override PartName="/ppt/tags/tag136.xml" ContentType="application/vnd.openxmlformats-officedocument.presentationml.tags+xml"/>
  <Override PartName="/ppt/slideLayouts/slideLayout89.xml" ContentType="application/vnd.openxmlformats-officedocument.presentationml.slideLayout+xml"/>
  <Override PartName="/ppt/tags/tag183.xml" ContentType="application/vnd.openxmlformats-officedocument.presentationml.tags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tags/tag322.xml" ContentType="application/vnd.openxmlformats-officedocument.presentationml.tags+xml"/>
  <Override PartName="/ppt/tags/tag467.xml" ContentType="application/vnd.openxmlformats-officedocument.presentationml.tags+xml"/>
  <Override PartName="/ppt/tags/tag798.xml" ContentType="application/vnd.openxmlformats-officedocument.presentationml.tags+xml"/>
  <Override PartName="/ppt/tags/tag814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  <Override PartName="/ppt/tags/tag606.xml" ContentType="application/vnd.openxmlformats-officedocument.presentationml.tags+xml"/>
  <Override PartName="/ppt/tags/tag653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300.xml" ContentType="application/vnd.openxmlformats-officedocument.presentationml.tags+xml"/>
  <Override PartName="/ppt/tags/tag445.xml" ContentType="application/vnd.openxmlformats-officedocument.presentationml.tags+xml"/>
  <Override PartName="/ppt/tags/tag492.xml" ContentType="application/vnd.openxmlformats-officedocument.presentationml.tags+xml"/>
  <Override PartName="/ppt/tags/tag631.xml" ContentType="application/vnd.openxmlformats-officedocument.presentationml.tags+xml"/>
  <Override PartName="/ppt/tags/tag729.xml" ContentType="application/vnd.openxmlformats-officedocument.presentationml.tags+xml"/>
  <Override PartName="/ppt/tags/tag77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ags/tag237.xml" ContentType="application/vnd.openxmlformats-officedocument.presentationml.tags+xml"/>
  <Override PartName="/ppt/tags/tag284.xml" ContentType="application/vnd.openxmlformats-officedocument.presentationml.tags+xml"/>
  <Override PartName="/ppt/tags/tag423.xml" ContentType="application/vnd.openxmlformats-officedocument.presentationml.tags+xml"/>
  <Override PartName="/ppt/tags/tag470.xml" ContentType="application/vnd.openxmlformats-officedocument.presentationml.tags+xml"/>
  <Override PartName="/ppt/tags/tag568.xml" ContentType="application/vnd.openxmlformats-officedocument.presentationml.tags+xml"/>
  <Override PartName="/ppt/tags/tag707.xml" ContentType="application/vnd.openxmlformats-officedocument.presentationml.tags+xml"/>
  <Override PartName="/ppt/tags/tag754.xml" ContentType="application/vnd.openxmlformats-officedocument.presentationml.tags+xml"/>
  <Override PartName="/ppt/slides/slide24.xml" ContentType="application/vnd.openxmlformats-officedocument.presentationml.slide+xml"/>
  <Override PartName="/ppt/tags/tag59.xml" ContentType="application/vnd.openxmlformats-officedocument.presentationml.tags+xml"/>
  <Override PartName="/ppt/slideLayouts/slideLayout92.xml" ContentType="application/vnd.openxmlformats-officedocument.presentationml.slideLayout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tags/tag546.xml" ContentType="application/vnd.openxmlformats-officedocument.presentationml.tags+xml"/>
  <Override PartName="/ppt/tags/tag593.xml" ContentType="application/vnd.openxmlformats-officedocument.presentationml.tags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tags/tag84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ags/tag199.xml" ContentType="application/vnd.openxmlformats-officedocument.presentationml.tags+xml"/>
  <Override PartName="/ppt/slideLayouts/slideLayout170.xml" ContentType="application/vnd.openxmlformats-officedocument.presentationml.slideLayout+xml"/>
  <Override PartName="/ppt/tags/tag338.xml" ContentType="application/vnd.openxmlformats-officedocument.presentationml.tags+xml"/>
  <Default Extension="wav" ContentType="audio/wav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tags/tag669.xml" ContentType="application/vnd.openxmlformats-officedocument.presentationml.tags+xml"/>
  <Override PartName="/ppt/tags/tag732.xml" ContentType="application/vnd.openxmlformats-officedocument.presentationml.tags+xml"/>
  <Override PartName="/ppt/slideLayouts/slideLayout101.xml" ContentType="application/vnd.openxmlformats-officedocument.presentationml.slideLayout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524.xml" ContentType="application/vnd.openxmlformats-officedocument.presentationml.tags+xml"/>
  <Override PartName="/ppt/tags/tag571.xml" ContentType="application/vnd.openxmlformats-officedocument.presentationml.tags+xml"/>
  <Override PartName="/ppt/tags/tag710.xml" ContentType="application/vnd.openxmlformats-officedocument.presentationml.tags+xml"/>
  <Override PartName="/ppt/tags/tag808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502.xml" ContentType="application/vnd.openxmlformats-officedocument.presentationml.tags+xml"/>
  <Override PartName="/ppt/tags/tag647.xml" ContentType="application/vnd.openxmlformats-officedocument.presentationml.tags+xml"/>
  <Override PartName="/ppt/tags/tag694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341.xml" ContentType="application/vnd.openxmlformats-officedocument.presentationml.tags+xml"/>
  <Override PartName="/ppt/tags/tag439.xml" ContentType="application/vnd.openxmlformats-officedocument.presentationml.tags+xml"/>
  <Override PartName="/ppt/tags/tag486.xml" ContentType="application/vnd.openxmlformats-officedocument.presentationml.tags+xml"/>
  <Override PartName="/ppt/tags/tag833.xml" ContentType="application/vnd.openxmlformats-officedocument.presentationml.tags+xml"/>
  <Override PartName="/ppt/notesSlides/notesSlide6.xml" ContentType="application/vnd.openxmlformats-officedocument.presentationml.notesSlide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slideLayouts/slideLayout139.xml" ContentType="application/vnd.openxmlformats-officedocument.presentationml.slideLayout+xml"/>
  <Override PartName="/ppt/tags/tag278.xml" ContentType="application/vnd.openxmlformats-officedocument.presentationml.tags+xml"/>
  <Override PartName="/ppt/slideLayouts/slideLayout186.xml" ContentType="application/vnd.openxmlformats-officedocument.presentationml.slideLayout+xml"/>
  <Override PartName="/ppt/tags/tag417.xml" ContentType="application/vnd.openxmlformats-officedocument.presentationml.tags+xml"/>
  <Override PartName="/ppt/tags/tag625.xml" ContentType="application/vnd.openxmlformats-officedocument.presentationml.tags+xml"/>
  <Override PartName="/ppt/tags/tag672.xml" ContentType="application/vnd.openxmlformats-officedocument.presentationml.tags+xml"/>
  <Override PartName="/ppt/tags/tag81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464.xml" ContentType="application/vnd.openxmlformats-officedocument.presentationml.tags+xml"/>
  <Override PartName="/ppt/tags/tag603.xml" ContentType="application/vnd.openxmlformats-officedocument.presentationml.tags+xml"/>
  <Override PartName="/ppt/tags/tag650.xml" ContentType="application/vnd.openxmlformats-officedocument.presentationml.tags+xml"/>
  <Override PartName="/ppt/tags/tag748.xml" ContentType="application/vnd.openxmlformats-officedocument.presentationml.tags+xml"/>
  <Override PartName="/ppt/tags/tag795.xml" ContentType="application/vnd.openxmlformats-officedocument.presentationml.tags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111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42.xml" ContentType="application/vnd.openxmlformats-officedocument.presentationml.tags+xml"/>
  <Override PartName="/ppt/tags/tag587.xml" ContentType="application/vnd.openxmlformats-officedocument.presentationml.tags+xml"/>
  <Override PartName="/ppt/tags/tag726.xml" ContentType="application/vnd.openxmlformats-officedocument.presentationml.tags+xml"/>
  <Override PartName="/ppt/tags/tag773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slideLayouts/slideLayout142.xml" ContentType="application/vnd.openxmlformats-officedocument.presentationml.slideLayout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79.xml" ContentType="application/vnd.openxmlformats-officedocument.presentationml.tags+xml"/>
  <Override PartName="/ppt/tags/tag518.xml" ContentType="application/vnd.openxmlformats-officedocument.presentationml.tags+xml"/>
  <Override PartName="/ppt/tags/tag565.xml" ContentType="application/vnd.openxmlformats-officedocument.presentationml.tags+xml"/>
  <Override PartName="/ppt/tags/tag56.xml" ContentType="application/vnd.openxmlformats-officedocument.presentationml.tags+xml"/>
  <Override PartName="/ppt/slideLayouts/slideLayout42.xml" ContentType="application/vnd.openxmlformats-officedocument.presentationml.slideLayout+xml"/>
  <Override PartName="/ppt/tags/tag357.xml" ContentType="application/vnd.openxmlformats-officedocument.presentationml.tags+xml"/>
  <Override PartName="/ppt/tags/tag420.xml" ContentType="application/vnd.openxmlformats-officedocument.presentationml.tags+xml"/>
  <Override PartName="/ppt/tags/tag688.xml" ContentType="application/vnd.openxmlformats-officedocument.presentationml.tags+xml"/>
  <Override PartName="/ppt/tags/tag704.xml" ContentType="application/vnd.openxmlformats-officedocument.presentationml.tags+xml"/>
  <Override PartName="/ppt/tags/tag751.xml" ContentType="application/vnd.openxmlformats-officedocument.presentationml.tags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149.xml" ContentType="application/vnd.openxmlformats-officedocument.presentationml.tags+xml"/>
  <Override PartName="/ppt/slideLayouts/slideLayout120.xml" ContentType="application/vnd.openxmlformats-officedocument.presentationml.slideLayout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tags/tag543.xml" ContentType="application/vnd.openxmlformats-officedocument.presentationml.tags+xml"/>
  <Override PartName="/ppt/tags/tag590.xml" ContentType="application/vnd.openxmlformats-officedocument.presentationml.tags+xml"/>
  <Override PartName="/ppt/tags/tag827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335.xml" ContentType="application/vnd.openxmlformats-officedocument.presentationml.tags+xml"/>
  <Override PartName="/ppt/tags/tag382.xml" ContentType="application/vnd.openxmlformats-officedocument.presentationml.tags+xml"/>
  <Override PartName="/ppt/tags/tag521.xml" ContentType="application/vnd.openxmlformats-officedocument.presentationml.tags+xml"/>
  <Override PartName="/ppt/tags/tag619.xml" ContentType="application/vnd.openxmlformats-officedocument.presentationml.tags+xml"/>
  <Override PartName="/ppt/tags/tag666.xml" ContentType="application/vnd.openxmlformats-officedocument.presentationml.tags+xml"/>
  <Override PartName="/ppt/tags/tag805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tags/tag458.xml" ContentType="application/vnd.openxmlformats-officedocument.presentationml.tags+xml"/>
  <Override PartName="/ppt/tags/tag644.xml" ContentType="application/vnd.openxmlformats-officedocument.presentationml.tags+xml"/>
  <Override PartName="/ppt/tags/tag691.xml" ContentType="application/vnd.openxmlformats-officedocument.presentationml.tags+xml"/>
  <Override PartName="/ppt/tags/tag789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Layouts/slideLayout158.xml" ContentType="application/vnd.openxmlformats-officedocument.presentationml.slideLayout+xml"/>
  <Override PartName="/ppt/tags/tag297.xml" ContentType="application/vnd.openxmlformats-officedocument.presentationml.tags+xml"/>
  <Override PartName="/ppt/tags/tag436.xml" ContentType="application/vnd.openxmlformats-officedocument.presentationml.tags+xml"/>
  <Override PartName="/ppt/tags/tag483.xml" ContentType="application/vnd.openxmlformats-officedocument.presentationml.tags+xml"/>
  <Override PartName="/ppt/tags/tag830.xml" ContentType="application/vnd.openxmlformats-officedocument.presentationml.tags+xml"/>
  <Override PartName="/ppt/slideLayouts/slideLayout58.xml" ContentType="application/vnd.openxmlformats-officedocument.presentationml.slideLayout+xml"/>
  <Override PartName="/ppt/tags/tag228.xml" ContentType="application/vnd.openxmlformats-officedocument.presentationml.tags+xml"/>
  <Override PartName="/ppt/tags/tag275.xml" ContentType="application/vnd.openxmlformats-officedocument.presentationml.tags+xml"/>
  <Override PartName="/ppt/notesSlides/notesSlide3.xml" ContentType="application/vnd.openxmlformats-officedocument.presentationml.notesSlide+xml"/>
  <Override PartName="/ppt/tags/tag622.xml" ContentType="application/vnd.openxmlformats-officedocument.presentationml.tags+xml"/>
  <Override PartName="/ppt/tags/tag767.xml" ContentType="application/vnd.openxmlformats-officedocument.presentationml.tags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tags/tag130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ags/tag414.xml" ContentType="application/vnd.openxmlformats-officedocument.presentationml.tags+xml"/>
  <Override PartName="/ppt/tags/tag461.xml" ContentType="application/vnd.openxmlformats-officedocument.presentationml.tags+xml"/>
  <Override PartName="/ppt/tags/tag559.xml" ContentType="application/vnd.openxmlformats-officedocument.presentationml.tags+xml"/>
  <Override PartName="/ppt/tags/tag600.xml" ContentType="application/vnd.openxmlformats-officedocument.presentationml.tags+xml"/>
  <Override PartName="/ppt/tags/tag745.xml" ContentType="application/vnd.openxmlformats-officedocument.presentationml.tags+xml"/>
  <Override PartName="/ppt/tags/tag792.xml" ContentType="application/vnd.openxmlformats-officedocument.presentationml.tags+xml"/>
  <Override PartName="/ppt/slides/slide15.xml" ContentType="application/vnd.openxmlformats-officedocument.presentationml.slide+xml"/>
  <Override PartName="/ppt/tags/tag97.xml" ContentType="application/vnd.openxmlformats-officedocument.presentationml.tags+xml"/>
  <Override PartName="/ppt/slideLayouts/slideLayout114.xml" ContentType="application/vnd.openxmlformats-officedocument.presentationml.slideLayout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slideLayouts/slideLayout161.xml" ContentType="application/vnd.openxmlformats-officedocument.presentationml.slideLayout+xml"/>
  <Override PartName="/ppt/tags/tag398.xml" ContentType="application/vnd.openxmlformats-officedocument.presentationml.tags+xml"/>
  <Override PartName="/ppt/tags/tag537.xml" ContentType="application/vnd.openxmlformats-officedocument.presentationml.tags+xml"/>
  <Override PartName="/ppt/tags/tag584.xml" ContentType="application/vnd.openxmlformats-officedocument.presentationml.tag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Layouts/slideLayout61.xml" ContentType="application/vnd.openxmlformats-officedocument.presentationml.slideLayout+xml"/>
  <Override PartName="/ppt/tags/tag231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tags/tag723.xml" ContentType="application/vnd.openxmlformats-officedocument.presentationml.tags+xml"/>
  <Override PartName="/ppt/tags/tag770.xml" ContentType="application/vnd.openxmlformats-officedocument.presentationml.tags+xml"/>
  <Override PartName="/ppt/slides/slide40.xml" ContentType="application/vnd.openxmlformats-officedocument.presentationml.slide+xml"/>
  <Override PartName="/ppt/tags/tag168.xml" ContentType="application/vnd.openxmlformats-officedocument.presentationml.tags+xml"/>
  <Override PartName="/ppt/tags/tag499.xml" ContentType="application/vnd.openxmlformats-officedocument.presentationml.tags+xml"/>
  <Override PartName="/ppt/tags/tag515.xml" ContentType="application/vnd.openxmlformats-officedocument.presentationml.tags+xml"/>
  <Override PartName="/ppt/tags/tag562.xml" ContentType="application/vnd.openxmlformats-officedocument.presentationml.tags+xml"/>
  <Override PartName="/ppt/tags/tag701.xml" ContentType="application/vnd.openxmlformats-officedocument.presentationml.tags+xml"/>
  <Default Extension="wdp" ContentType="image/vnd.ms-photo"/>
  <Override PartName="/ppt/tags/tag53.xml" ContentType="application/vnd.openxmlformats-officedocument.presentationml.tags+xml"/>
  <Override PartName="/ppt/tags/tag307.xml" ContentType="application/vnd.openxmlformats-officedocument.presentationml.tags+xml"/>
  <Default Extension="vml" ContentType="application/vnd.openxmlformats-officedocument.vmlDrawing"/>
  <Override PartName="/ppt/tags/tag354.xml" ContentType="application/vnd.openxmlformats-officedocument.presentationml.tags+xml"/>
  <Override PartName="/ppt/tags/tag540.xml" ContentType="application/vnd.openxmlformats-officedocument.presentationml.tags+xml"/>
  <Override PartName="/ppt/tags/tag638.xml" ContentType="application/vnd.openxmlformats-officedocument.presentationml.tags+xml"/>
  <Override PartName="/ppt/tags/tag685.xml" ContentType="application/vnd.openxmlformats-officedocument.presentationml.tags+xml"/>
  <Override PartName="/ppt/tags/tag824.xml" ContentType="application/vnd.openxmlformats-officedocument.presentationml.tags+xml"/>
  <Override PartName="/ppt/tags/tag31.xml" ContentType="application/vnd.openxmlformats-officedocument.presentationml.tags+xml"/>
  <Override PartName="/ppt/slideLayouts/slideLayout99.xml" ContentType="application/vnd.openxmlformats-officedocument.presentationml.slideLayout+xml"/>
  <Override PartName="/ppt/tags/tag146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477.xml" ContentType="application/vnd.openxmlformats-officedocument.presentationml.tags+xml"/>
  <Override PartName="/ppt/tags/tag616.xml" ContentType="application/vnd.openxmlformats-officedocument.presentationml.tags+xml"/>
  <Override PartName="/ppt/tags/tag663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slideLayouts/slideLayout177.xml" ContentType="application/vnd.openxmlformats-officedocument.presentationml.slideLayout+xml"/>
  <Override PartName="/ppt/tags/tag408.xml" ContentType="application/vnd.openxmlformats-officedocument.presentationml.tags+xml"/>
  <Override PartName="/ppt/tags/tag455.xml" ContentType="application/vnd.openxmlformats-officedocument.presentationml.tags+xml"/>
  <Override PartName="/ppt/tags/tag739.xml" ContentType="application/vnd.openxmlformats-officedocument.presentationml.tags+xml"/>
  <Override PartName="/ppt/tags/tag802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247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activeX/activeX4.xml" ContentType="application/vnd.ms-office.activeX+xml"/>
  <Override PartName="/ppt/tags/tag578.xml" ContentType="application/vnd.openxmlformats-officedocument.presentationml.tags+xml"/>
  <Override PartName="/ppt/tags/tag641.xml" ContentType="application/vnd.openxmlformats-officedocument.presentationml.tags+xml"/>
  <Override PartName="/ppt/tags/tag78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tags/tag102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433.xml" ContentType="application/vnd.openxmlformats-officedocument.presentationml.tags+xml"/>
  <Override PartName="/ppt/tags/tag480.xml" ContentType="application/vnd.openxmlformats-officedocument.presentationml.tags+xml"/>
  <Override PartName="/ppt/tags/tag717.xml" ContentType="application/vnd.openxmlformats-officedocument.presentationml.tags+xml"/>
  <Override PartName="/ppt/tags/tag764.xml" ContentType="application/vnd.openxmlformats-officedocument.presentationml.tags+xml"/>
  <Override PartName="/ppt/slides/slide34.xml" ContentType="application/vnd.openxmlformats-officedocument.presentationml.slide+xml"/>
  <Override PartName="/ppt/tags/tag69.xml" ContentType="application/vnd.openxmlformats-officedocument.presentationml.tags+xml"/>
  <Override PartName="/ppt/slideLayouts/slideLayout133.xml" ContentType="application/vnd.openxmlformats-officedocument.presentationml.slideLayout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slideLayouts/slideLayout180.xml" ContentType="application/vnd.openxmlformats-officedocument.presentationml.slideLayout+xml"/>
  <Override PartName="/ppt/tags/tag411.xml" ContentType="application/vnd.openxmlformats-officedocument.presentationml.tags+xml"/>
  <Override PartName="/ppt/tags/tag509.xml" ContentType="application/vnd.openxmlformats-officedocument.presentationml.tags+xml"/>
  <Override PartName="/ppt/tags/tag556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slideLayouts/slideLayout80.xml" ContentType="application/vnd.openxmlformats-officedocument.presentationml.slideLayout+xml"/>
  <Override PartName="/ppt/tags/tag203.xml" ContentType="application/vnd.openxmlformats-officedocument.presentationml.tags+xml"/>
  <Override PartName="/ppt/tags/tag250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tags/tag679.xml" ContentType="application/vnd.openxmlformats-officedocument.presentationml.tags+xml"/>
  <Override PartName="/ppt/tags/tag742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187.xml" ContentType="application/vnd.openxmlformats-officedocument.presentationml.tags+xml"/>
  <Override PartName="/ppt/theme/theme16.xml" ContentType="application/vnd.openxmlformats-officedocument.theme+xml"/>
  <Override PartName="/ppt/tags/tag534.xml" ContentType="application/vnd.openxmlformats-officedocument.presentationml.tags+xml"/>
  <Override PartName="/ppt/tags/tag581.xml" ContentType="application/vnd.openxmlformats-officedocument.presentationml.tags+xml"/>
  <Override PartName="/ppt/tags/tag720.xml" ContentType="application/vnd.openxmlformats-officedocument.presentationml.tags+xml"/>
  <Override PartName="/ppt/tags/tag818.xml" ContentType="application/vnd.openxmlformats-officedocument.presentationml.tags+xml"/>
  <Override PartName="/ppt/tags/tag25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65.xml" ContentType="application/vnd.openxmlformats-officedocument.presentationml.tags+xml"/>
  <Override PartName="/ppt/tags/tag326.xml" ContentType="application/vnd.openxmlformats-officedocument.presentationml.tags+xml"/>
  <Override PartName="/ppt/tags/tag373.xml" ContentType="application/vnd.openxmlformats-officedocument.presentationml.tags+xml"/>
  <Override PartName="/ppt/tags/tag512.xml" ContentType="application/vnd.openxmlformats-officedocument.presentationml.tags+xml"/>
  <Override PartName="/ppt/tags/tag657.xml" ContentType="application/vnd.openxmlformats-officedocument.presentationml.tags+xml"/>
  <Override PartName="/ppt/tags/tag843.xml" ContentType="application/vnd.openxmlformats-officedocument.presentationml.tags+xml"/>
  <Override PartName="/ppt/tags/tag50.xml" ContentType="application/vnd.openxmlformats-officedocument.presentationml.tags+xml"/>
  <Override PartName="/ppt/theme/theme8.xml" ContentType="application/vnd.openxmlformats-officedocument.theme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449.xml" ContentType="application/vnd.openxmlformats-officedocument.presentationml.tags+xml"/>
  <Override PartName="/ppt/tags/tag496.xml" ContentType="application/vnd.openxmlformats-officedocument.presentationml.tags+xml"/>
  <Override PartName="/ppt/tags/tag635.xml" ContentType="application/vnd.openxmlformats-officedocument.presentationml.tags+xml"/>
  <Override PartName="/ppt/tags/tag682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Layouts/slideLayout149.xml" ContentType="application/vnd.openxmlformats-officedocument.presentationml.slideLayout+xml"/>
  <Override PartName="/ppt/tags/tag288.xml" ContentType="application/vnd.openxmlformats-officedocument.presentationml.tags+xml"/>
  <Override PartName="/ppt/tags/tag427.xml" ContentType="application/vnd.openxmlformats-officedocument.presentationml.tags+xml"/>
  <Override PartName="/ppt/tags/tag474.xml" ContentType="application/vnd.openxmlformats-officedocument.presentationml.tags+xml"/>
  <Override PartName="/ppt/tags/tag758.xml" ContentType="application/vnd.openxmlformats-officedocument.presentationml.tags+xml"/>
  <Override PartName="/ppt/tags/tag821.xml" ContentType="application/vnd.openxmlformats-officedocument.presentationml.tags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tags/tag597.xml" ContentType="application/vnd.openxmlformats-officedocument.presentationml.tags+xml"/>
  <Override PartName="/ppt/tags/tag613.xml" ContentType="application/vnd.openxmlformats-officedocument.presentationml.tags+xml"/>
  <Override PartName="/ppt/tags/tag660.xml" ContentType="application/vnd.openxmlformats-officedocument.presentationml.tag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tags/tag121.xml" ContentType="application/vnd.openxmlformats-officedocument.presentationml.tags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tags/tag452.xml" ContentType="application/vnd.openxmlformats-officedocument.presentationml.tags+xml"/>
  <Override PartName="/ppt/tags/tag736.xml" ContentType="application/vnd.openxmlformats-officedocument.presentationml.tags+xml"/>
  <Override PartName="/ppt/tags/tag783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244.xml" ContentType="application/vnd.openxmlformats-officedocument.presentationml.tags+xml"/>
  <Override PartName="/ppt/tags/tag291.xml" ContentType="application/vnd.openxmlformats-officedocument.presentationml.tags+xml"/>
  <Override PartName="/ppt/activeX/activeX1.xml" ContentType="application/vnd.ms-office.activeX+xml"/>
  <Override PartName="/ppt/tags/tag430.xml" ContentType="application/vnd.openxmlformats-officedocument.presentationml.tags+xml"/>
  <Override PartName="/ppt/tags/tag528.xml" ContentType="application/vnd.openxmlformats-officedocument.presentationml.tags+xml"/>
  <Override PartName="/ppt/tags/tag575.xml" ContentType="application/vnd.openxmlformats-officedocument.presentationml.tags+xml"/>
  <Override PartName="/ppt/tags/tag714.xml" ContentType="application/vnd.openxmlformats-officedocument.presentationml.tags+xml"/>
  <Override PartName="/ppt/tags/tag761.xml" ContentType="application/vnd.openxmlformats-officedocument.presentationml.tags+xml"/>
  <Override PartName="/ppt/slides/slide31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Layouts/slideLayout52.xml" ContentType="application/vnd.openxmlformats-officedocument.presentationml.slideLayout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tags/tag506.xml" ContentType="application/vnd.openxmlformats-officedocument.presentationml.tags+xml"/>
  <Override PartName="/ppt/tags/tag553.xml" ContentType="application/vnd.openxmlformats-officedocument.presentationml.tags+xml"/>
  <Override PartName="/ppt/tags/tag698.xml" ContentType="application/vnd.openxmlformats-officedocument.presentationml.tags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tags/tag159.xml" ContentType="application/vnd.openxmlformats-officedocument.presentationml.tags+xml"/>
  <Override PartName="/ppt/slideLayouts/slideLayout130.xml" ContentType="application/vnd.openxmlformats-officedocument.presentationml.slideLayout+xml"/>
  <Override PartName="/ppt/tags/tag345.xml" ContentType="application/vnd.openxmlformats-officedocument.presentationml.tags+xml"/>
  <Override PartName="/ppt/tags/tag392.xml" ContentType="application/vnd.openxmlformats-officedocument.presentationml.tags+xml"/>
  <Override PartName="/ppt/tags/tag837.xml" ContentType="application/vnd.openxmlformats-officedocument.presentationml.tags+xml"/>
  <Override PartName="/ppt/tags/tag44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84.xml" ContentType="application/vnd.openxmlformats-officedocument.presentationml.tags+xml"/>
  <Override PartName="/ppt/tags/tag200.xml" ContentType="application/vnd.openxmlformats-officedocument.presentationml.tags+xml"/>
  <Override PartName="/ppt/tags/tag531.xml" ContentType="application/vnd.openxmlformats-officedocument.presentationml.tags+xml"/>
  <Override PartName="/ppt/tags/tag629.xml" ContentType="application/vnd.openxmlformats-officedocument.presentationml.tags+xml"/>
  <Override PartName="/ppt/tags/tag676.xml" ContentType="application/vnd.openxmlformats-officedocument.presentationml.tags+xml"/>
  <Override PartName="/ppt/tags/tag815.xml" ContentType="application/vnd.openxmlformats-officedocument.presentationml.tags+xml"/>
  <Override PartName="/ppt/tags/tag22.xml" ContentType="application/vnd.openxmlformats-officedocument.presentationml.tags+xml"/>
  <Override PartName="/ppt/theme/theme13.xml" ContentType="application/vnd.openxmlformats-officedocument.theme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tags/tag468.xml" ContentType="application/vnd.openxmlformats-officedocument.presentationml.tags+xml"/>
  <Override PartName="/ppt/tags/tag607.xml" ContentType="application/vnd.openxmlformats-officedocument.presentationml.tags+xml"/>
  <Override PartName="/ppt/tags/tag654.xml" ContentType="application/vnd.openxmlformats-officedocument.presentationml.tags+xml"/>
  <Override PartName="/ppt/tags/tag799.xml" ContentType="application/vnd.openxmlformats-officedocument.presentationml.tags+xml"/>
  <Override PartName="/ppt/tags/tag115.xml" ContentType="application/vnd.openxmlformats-officedocument.presentationml.tags+xml"/>
  <Override PartName="/ppt/slideLayouts/slideLayout68.xml" ContentType="application/vnd.openxmlformats-officedocument.presentationml.slideLayout+xml"/>
  <Override PartName="/ppt/tags/tag162.xml" ContentType="application/vnd.openxmlformats-officedocument.presentationml.tags+xml"/>
  <Override PartName="/ppt/slideLayouts/slideLayout168.xml" ContentType="application/vnd.openxmlformats-officedocument.presentationml.slideLayout+xml"/>
  <Override PartName="/ppt/tags/tag301.xml" ContentType="application/vnd.openxmlformats-officedocument.presentationml.tags+xml"/>
  <Override PartName="/ppt/tags/tag446.xml" ContentType="application/vnd.openxmlformats-officedocument.presentationml.tags+xml"/>
  <Override PartName="/ppt/tags/tag493.xml" ContentType="application/vnd.openxmlformats-officedocument.presentationml.tags+xml"/>
  <Override PartName="/ppt/tags/tag777.xml" ContentType="application/vnd.openxmlformats-officedocument.presentationml.tags+xml"/>
  <Override PartName="/ppt/tags/tag840.xml" ContentType="application/vnd.openxmlformats-officedocument.presentationml.tags+xml"/>
  <Override PartName="/ppt/theme/theme5.xml" ContentType="application/vnd.openxmlformats-officedocument.theme+xml"/>
  <Override PartName="/ppt/tags/tag140.xml" ContentType="application/vnd.openxmlformats-officedocument.presentationml.tags+xml"/>
  <Override PartName="/ppt/tags/tag285.xml" ContentType="application/vnd.openxmlformats-officedocument.presentationml.tags+xml"/>
  <Override PartName="/ppt/tags/tag632.xml" ContentType="application/vnd.openxmlformats-officedocument.presentationml.tags+xml"/>
  <Override PartName="/ppt/slideLayouts/slideLayout46.xml" ContentType="application/vnd.openxmlformats-officedocument.presentationml.slideLayout+xml"/>
  <Override PartName="/ppt/tags/tag471.xml" ContentType="application/vnd.openxmlformats-officedocument.presentationml.tags+xml"/>
  <Override PartName="/ppt/tags/tag708.xml" ContentType="application/vnd.openxmlformats-officedocument.presentationml.tags+xml"/>
  <Override PartName="/ppt/slideLayouts/slideLayout124.xml" ContentType="application/vnd.openxmlformats-officedocument.presentationml.slideLayout+xml"/>
  <Override PartName="/ppt/tags/tag216.xml" ContentType="application/vnd.openxmlformats-officedocument.presentationml.tags+xml"/>
  <Override PartName="/ppt/tags/tag402.xml" ContentType="application/vnd.openxmlformats-officedocument.presentationml.tags+xml"/>
  <Override PartName="/ppt/tags/tag547.xml" ContentType="application/vnd.openxmlformats-officedocument.presentationml.tags+xml"/>
  <Override PartName="/ppt/tags/tag733.xml" ContentType="application/vnd.openxmlformats-officedocument.presentationml.tags+xml"/>
  <Override PartName="/ppt/tags/tag85.xml" ContentType="application/vnd.openxmlformats-officedocument.presentationml.tags+xml"/>
  <Override PartName="/ppt/slideLayouts/slideLayout71.xml" ContentType="application/vnd.openxmlformats-officedocument.presentationml.slideLayout+xml"/>
  <Override PartName="/ppt/tags/tag241.xml" ContentType="application/vnd.openxmlformats-officedocument.presentationml.tags+xml"/>
  <Override PartName="/ppt/tags/tag386.xml" ContentType="application/vnd.openxmlformats-officedocument.presentationml.tags+xml"/>
  <Override PartName="/ppt/tags/tag572.xml" ContentType="application/vnd.openxmlformats-officedocument.presentationml.tags+xml"/>
  <Override PartName="/ppt/tags/tag16.xml" ContentType="application/vnd.openxmlformats-officedocument.presentationml.tags+xml"/>
  <Override PartName="/ppt/tags/tag317.xml" ContentType="application/vnd.openxmlformats-officedocument.presentationml.tags+xml"/>
  <Override PartName="/ppt/tags/tag809.xml" ContentType="application/vnd.openxmlformats-officedocument.presentationml.tags+xml"/>
  <Override PartName="/ppt/slideMasters/slideMaster8.xml" ContentType="application/vnd.openxmlformats-officedocument.presentationml.slideMaster+xml"/>
  <Override PartName="/ppt/tags/tag156.xml" ContentType="application/vnd.openxmlformats-officedocument.presentationml.tags+xml"/>
  <Override PartName="/ppt/tags/tag487.xml" ContentType="application/vnd.openxmlformats-officedocument.presentationml.tags+xml"/>
  <Override PartName="/ppt/tags/tag503.xml" ContentType="application/vnd.openxmlformats-officedocument.presentationml.tags+xml"/>
  <Override PartName="/ppt/tags/tag648.xml" ContentType="application/vnd.openxmlformats-officedocument.presentationml.tags+xml"/>
  <Override PartName="/ppt/tags/tag834.xml" ContentType="application/vnd.openxmlformats-officedocument.presentationml.tags+xml"/>
  <Override PartName="/ppt/tags/tag41.xml" ContentType="application/vnd.openxmlformats-officedocument.presentationml.tags+xml"/>
  <Override PartName="/ppt/tags/tag342.xml" ContentType="application/vnd.openxmlformats-officedocument.presentationml.tags+xml"/>
  <Override PartName="/ppt/tags/tag673.xml" ContentType="application/vnd.openxmlformats-officedocument.presentationml.tags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ags/tag181.xml" ContentType="application/vnd.openxmlformats-officedocument.presentationml.tags+xml"/>
  <Override PartName="/ppt/tags/tag418.xml" ContentType="application/vnd.openxmlformats-officedocument.presentationml.tags+xml"/>
  <Override PartName="/ppt/tags/tag749.xml" ContentType="application/vnd.openxmlformats-officedocument.presentationml.tags+xml"/>
  <Override PartName="/ppt/slides/slide19.xml" ContentType="application/vnd.openxmlformats-officedocument.presentationml.slide+xml"/>
  <Override PartName="/ppt/tags/tag112.xml" ContentType="application/vnd.openxmlformats-officedocument.presentationml.tags+xml"/>
  <Override PartName="/ppt/slideLayouts/slideLayout165.xml" ContentType="application/vnd.openxmlformats-officedocument.presentationml.slideLayout+xml"/>
  <Override PartName="/ppt/tags/tag257.xml" ContentType="application/vnd.openxmlformats-officedocument.presentationml.tags+xml"/>
  <Override PartName="/ppt/tags/tag588.xml" ContentType="application/vnd.openxmlformats-officedocument.presentationml.tags+xml"/>
  <Override PartName="/ppt/tags/tag604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443.xml" ContentType="application/vnd.openxmlformats-officedocument.presentationml.tags+xml"/>
  <Override PartName="/ppt/tags/tag774.xml" ContentType="application/vnd.openxmlformats-officedocument.presentationml.tags+xml"/>
  <Override PartName="/ppt/slideLayouts/slideLayout43.xml" ContentType="application/vnd.openxmlformats-officedocument.presentationml.slideLayout+xml"/>
  <Override PartName="/ppt/tags/tag282.xml" ContentType="application/vnd.openxmlformats-officedocument.presentationml.tags+xml"/>
  <Override PartName="/ppt/slideLayouts/slideLayout190.xml" ContentType="application/vnd.openxmlformats-officedocument.presentationml.slideLayout+xml"/>
  <Default Extension="emf" ContentType="image/x-emf"/>
  <Override PartName="/ppt/tags/tag519.xml" ContentType="application/vnd.openxmlformats-officedocument.presentationml.tags+xml"/>
  <Override PartName="/ppt/tags/tag705.xml" ContentType="application/vnd.openxmlformats-officedocument.presentationml.tags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358.xml" ContentType="application/vnd.openxmlformats-officedocument.presentationml.tags+xml"/>
  <Override PartName="/ppt/tags/tag544.xml" ContentType="application/vnd.openxmlformats-officedocument.presentationml.tags+xml"/>
  <Override PartName="/ppt/tags/tag689.xml" ContentType="application/vnd.openxmlformats-officedocument.presentationml.tags+xml"/>
  <Override PartName="/ppt/tags/tag82.xml" ContentType="application/vnd.openxmlformats-officedocument.presentationml.tags+xml"/>
  <Override PartName="/ppt/slideLayouts/slideLayout121.xml" ContentType="application/vnd.openxmlformats-officedocument.presentationml.slideLayout+xml"/>
  <Override PartName="/ppt/tags/tag197.xml" ContentType="application/vnd.openxmlformats-officedocument.presentationml.tags+xml"/>
  <Override PartName="/ppt/tags/tag383.xml" ContentType="application/vnd.openxmlformats-officedocument.presentationml.tags+xml"/>
  <Override PartName="/ppt/tags/tag730.xml" ContentType="application/vnd.openxmlformats-officedocument.presentationml.tags+xml"/>
  <Override PartName="/ppt/tags/tag128.xml" ContentType="application/vnd.openxmlformats-officedocument.presentationml.tags+xml"/>
  <Override PartName="/ppt/tags/tag459.xml" ContentType="application/vnd.openxmlformats-officedocument.presentationml.tags+xml"/>
  <Override PartName="/ppt/tags/tag806.xml" ContentType="application/vnd.openxmlformats-officedocument.presentationml.tags+xml"/>
  <Override PartName="/ppt/tags/tag13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500.xml" ContentType="application/vnd.openxmlformats-officedocument.presentationml.tags+xml"/>
  <Override PartName="/ppt/tags/tag645.xml" ContentType="application/vnd.openxmlformats-officedocument.presentationml.tags+xml"/>
  <Override PartName="/ppt/tags/tag831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ags/tag153.xml" ContentType="application/vnd.openxmlformats-officedocument.presentationml.tags+xml"/>
  <Override PartName="/ppt/tags/tag484.xml" ContentType="application/vnd.openxmlformats-officedocument.presentationml.tags+xml"/>
  <Override PartName="/ppt/tags/tag670.xml" ContentType="application/vnd.openxmlformats-officedocument.presentationml.tags+xml"/>
  <Override PartName="/ppt/slideLayouts/slideLayout137.xml" ContentType="application/vnd.openxmlformats-officedocument.presentationml.slideLayout+xml"/>
  <Override PartName="/ppt/tags/tag229.xml" ContentType="application/vnd.openxmlformats-officedocument.presentationml.tags+xml"/>
  <Override PartName="/ppt/tags/tag415.xml" ContentType="application/vnd.openxmlformats-officedocument.presentationml.tags+xml"/>
  <Override PartName="/ppt/tags/tag98.xml" ContentType="application/vnd.openxmlformats-officedocument.presentationml.tags+xml"/>
  <Override PartName="/ppt/slideLayouts/slideLayout84.xml" ContentType="application/vnd.openxmlformats-officedocument.presentationml.slideLayout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tags/tag601.xml" ContentType="application/vnd.openxmlformats-officedocument.presentationml.tags+xml"/>
  <Override PartName="/ppt/tags/tag746.xml" ContentType="application/vnd.openxmlformats-officedocument.presentationml.tags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440.xml" ContentType="application/vnd.openxmlformats-officedocument.presentationml.tags+xml"/>
  <Override PartName="/ppt/tags/tag585.xml" ContentType="application/vnd.openxmlformats-officedocument.presentationml.tags+xml"/>
  <Override PartName="/ppt/tags/tag771.xml" ContentType="application/vnd.openxmlformats-officedocument.presentationml.tags+xml"/>
  <Override PartName="/ppt/tags/tag29.xml" ContentType="application/vnd.openxmlformats-officedocument.presentationml.tags+xml"/>
  <Override PartName="/ppt/tags/tag516.xml" ContentType="application/vnd.openxmlformats-officedocument.presentationml.tags+xml"/>
  <Override PartName="/ppt/tags/tag54.xml" ContentType="application/vnd.openxmlformats-officedocument.presentationml.tags+xml"/>
  <Override PartName="/ppt/slideLayouts/slideLayout40.xml" ContentType="application/vnd.openxmlformats-officedocument.presentationml.slideLayout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55.xml" ContentType="application/vnd.openxmlformats-officedocument.presentationml.tags+xml"/>
  <Override PartName="/ppt/tags/tag686.xml" ContentType="application/vnd.openxmlformats-officedocument.presentationml.tags+xml"/>
  <Override PartName="/ppt/tags/tag702.xml" ContentType="application/vnd.openxmlformats-officedocument.presentationml.tags+xml"/>
  <Override PartName="/ppt/tags/tag194.xml" ContentType="application/vnd.openxmlformats-officedocument.presentationml.tags+xml"/>
  <Override PartName="/ppt/tags/tag541.xml" ContentType="application/vnd.openxmlformats-officedocument.presentationml.tags+xml"/>
  <Override PartName="/ppt/tags/tag380.xml" ContentType="application/vnd.openxmlformats-officedocument.presentationml.tags+xml"/>
  <Override PartName="/ppt/tags/tag617.xml" ContentType="application/vnd.openxmlformats-officedocument.presentationml.tags+xml"/>
  <Override PartName="/ppt/tags/tag80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slideLayouts/slideLayout178.xml" ContentType="application/vnd.openxmlformats-officedocument.presentationml.slideLayout+xml"/>
  <Override PartName="/ppt/tags/tag311.xml" ContentType="application/vnd.openxmlformats-officedocument.presentationml.tags+xml"/>
  <Override PartName="/ppt/tags/tag456.xml" ContentType="application/vnd.openxmlformats-officedocument.presentationml.tags+xml"/>
  <Override PartName="/ppt/tags/tag642.xml" ContentType="application/vnd.openxmlformats-officedocument.presentationml.tags+xml"/>
  <Override PartName="/ppt/tags/tag787.xml" ContentType="application/vnd.openxmlformats-officedocument.presentationml.tags+xml"/>
  <Override PartName="/ppt/slideMasters/slideMaster2.xml" ContentType="application/vnd.openxmlformats-officedocument.presentationml.slideMaster+xml"/>
  <Override PartName="/ppt/tags/tag150.xml" ContentType="application/vnd.openxmlformats-officedocument.presentationml.tags+xml"/>
  <Override PartName="/ppt/slideLayouts/slideLayout109.xml" ContentType="application/vnd.openxmlformats-officedocument.presentationml.slideLayout+xml"/>
  <Override PartName="/ppt/tags/tag295.xml" ContentType="application/vnd.openxmlformats-officedocument.presentationml.tags+xml"/>
  <Override PartName="/ppt/tags/tag481.xml" ContentType="application/vnd.openxmlformats-officedocument.presentationml.tags+xml"/>
  <Override PartName="/ppt/slideLayouts/slideLayout56.xml" ContentType="application/vnd.openxmlformats-officedocument.presentationml.slideLayout+xml"/>
  <Override PartName="/ppt/tags/tag226.xml" ContentType="application/vnd.openxmlformats-officedocument.presentationml.tags+xml"/>
  <Override PartName="/ppt/tags/tag718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ags/tag412.xml" ContentType="application/vnd.openxmlformats-officedocument.presentationml.tags+xml"/>
  <Override PartName="/ppt/tags/tag557.xml" ContentType="application/vnd.openxmlformats-officedocument.presentationml.tags+xml"/>
  <Override PartName="/ppt/tags/tag743.xml" ContentType="application/vnd.openxmlformats-officedocument.presentationml.tags+xml"/>
  <Override PartName="/ppt/slides/slide13.xml" ContentType="application/vnd.openxmlformats-officedocument.presentationml.slide+xml"/>
  <Override PartName="/ppt/tags/tag95.xml" ContentType="application/vnd.openxmlformats-officedocument.presentationml.tags+xml"/>
  <Override PartName="/ppt/tags/tag251.xml" ContentType="application/vnd.openxmlformats-officedocument.presentationml.tags+xml"/>
  <Override PartName="/ppt/tags/tag396.xml" ContentType="application/vnd.openxmlformats-officedocument.presentationml.tags+xml"/>
  <Override PartName="/ppt/tags/tag582.xml" ContentType="application/vnd.openxmlformats-officedocument.presentationml.tags+xml"/>
  <Override PartName="/ppt/tags/tag819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327.xml" ContentType="application/vnd.openxmlformats-officedocument.presentationml.tags+xml"/>
  <Override PartName="/ppt/tags/tag658.xml" ContentType="application/vnd.openxmlformats-officedocument.presentationml.tags+xml"/>
  <Override PartName="/ppt/tags/tag166.xml" ContentType="application/vnd.openxmlformats-officedocument.presentationml.tags+xml"/>
  <Override PartName="/ppt/tags/tag497.xml" ContentType="application/vnd.openxmlformats-officedocument.presentationml.tags+xml"/>
  <Override PartName="/ppt/tags/tag513.xml" ContentType="application/vnd.openxmlformats-officedocument.presentationml.tags+xml"/>
  <Override PartName="/ppt/tags/tag844.xml" ContentType="application/vnd.openxmlformats-officedocument.presentationml.tags+xml"/>
  <Override PartName="/ppt/tags/tag51.xml" ContentType="application/vnd.openxmlformats-officedocument.presentationml.tags+xml"/>
  <Override PartName="/ppt/tags/tag352.xml" ContentType="application/vnd.openxmlformats-officedocument.presentationml.tags+xml"/>
  <Override PartName="/ppt/tags/tag683.xml" ContentType="application/vnd.openxmlformats-officedocument.presentationml.tags+xml"/>
  <Override PartName="/ppt/slideLayouts/slideLayout97.xml" ContentType="application/vnd.openxmlformats-officedocument.presentationml.slideLayout+xml"/>
  <Override PartName="/ppt/tags/tag191.xml" ContentType="application/vnd.openxmlformats-officedocument.presentationml.tags+xml"/>
  <Override PartName="/ppt/tags/tag428.xml" ContentType="application/vnd.openxmlformats-officedocument.presentationml.tags+xml"/>
  <Override PartName="/ppt/tags/tag614.xml" ContentType="application/vnd.openxmlformats-officedocument.presentationml.tags+xml"/>
  <Override PartName="/ppt/tags/tag759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67.xml" ContentType="application/vnd.openxmlformats-officedocument.presentationml.tags+xml"/>
  <Override PartName="/ppt/slideLayouts/slideLayout175.xml" ContentType="application/vnd.openxmlformats-officedocument.presentationml.slideLayout+xml"/>
  <Override PartName="/ppt/tags/tag453.xml" ContentType="application/vnd.openxmlformats-officedocument.presentationml.tags+xml"/>
  <Override PartName="/ppt/tags/tag598.xml" ContentType="application/vnd.openxmlformats-officedocument.presentationml.tags+xml"/>
  <Override PartName="/ppt/tags/tag784.xml" ContentType="application/vnd.openxmlformats-officedocument.presentationml.tags+xml"/>
  <Override PartName="/ppt/tags/tag800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92.xml" ContentType="application/vnd.openxmlformats-officedocument.presentationml.tags+xml"/>
  <Override PartName="/ppt/tags/tag529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ags/tag368.xml" ContentType="application/vnd.openxmlformats-officedocument.presentationml.tags+xml"/>
  <Override PartName="/ppt/tags/tag715.xml" ContentType="application/vnd.openxmlformats-officedocument.presentationml.tags+xml"/>
  <Override PartName="/ppt/tags/tag67.xml" ContentType="application/vnd.openxmlformats-officedocument.presentationml.tags+xml"/>
  <Override PartName="/ppt/slideLayouts/slideLayout131.xml" ContentType="application/vnd.openxmlformats-officedocument.presentationml.slideLayout+xml"/>
  <Override PartName="/ppt/tags/tag223.xml" ContentType="application/vnd.openxmlformats-officedocument.presentationml.tags+xml"/>
  <Override PartName="/ppt/tags/tag554.xml" ContentType="application/vnd.openxmlformats-officedocument.presentationml.tags+xml"/>
  <Override PartName="/ppt/tags/tag699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tags/tag92.xml" ContentType="application/vnd.openxmlformats-officedocument.presentationml.tags+xml"/>
  <Override PartName="/ppt/tags/tag393.xml" ContentType="application/vnd.openxmlformats-officedocument.presentationml.tags+xml"/>
  <Override PartName="/ppt/tags/tag740.xml" ContentType="application/vnd.openxmlformats-officedocument.presentationml.tags+xml"/>
  <Override PartName="/ppt/tags/tag138.xml" ContentType="application/vnd.openxmlformats-officedocument.presentationml.tags+xml"/>
  <Override PartName="/ppt/tags/tag324.xml" ContentType="application/vnd.openxmlformats-officedocument.presentationml.tags+xml"/>
  <Override PartName="/ppt/tags/tag469.xml" ContentType="application/vnd.openxmlformats-officedocument.presentationml.tags+xml"/>
  <Override PartName="/ppt/tags/tag816.xml" ContentType="application/vnd.openxmlformats-officedocument.presentationml.tags+xml"/>
  <Override PartName="/ppt/tags/tag23.xml" ContentType="application/vnd.openxmlformats-officedocument.presentationml.tags+xml"/>
  <Override PartName="/ppt/tags/tag163.xml" ContentType="application/vnd.openxmlformats-officedocument.presentationml.tags+xml"/>
  <Override PartName="/ppt/tags/tag510.xml" ContentType="application/vnd.openxmlformats-officedocument.presentationml.tags+xml"/>
  <Override PartName="/ppt/tags/tag655.xml" ContentType="application/vnd.openxmlformats-officedocument.presentationml.tags+xml"/>
  <Override PartName="/ppt/tags/tag841.xml" ContentType="application/vnd.openxmlformats-officedocument.presentationml.tags+xml"/>
  <Override PartName="/ppt/tags/tag9.xml" ContentType="application/vnd.openxmlformats-officedocument.presentationml.tags+xml"/>
  <Override PartName="/ppt/slideLayouts/slideLayout69.xml" ContentType="application/vnd.openxmlformats-officedocument.presentationml.slideLayout+xml"/>
  <Override PartName="/ppt/tags/tag494.xml" ContentType="application/vnd.openxmlformats-officedocument.presentationml.tags+xml"/>
  <Override PartName="/ppt/tags/tag680.xml" ContentType="application/vnd.openxmlformats-officedocument.presentationml.tags+xml"/>
  <Override PartName="/ppt/slideLayouts/slideLayout147.xml" ContentType="application/vnd.openxmlformats-officedocument.presentationml.slideLayout+xml"/>
  <Override PartName="/ppt/tags/tag239.xml" ContentType="application/vnd.openxmlformats-officedocument.presentationml.tags+xml"/>
  <Default Extension="bin" ContentType="application/vnd.ms-office.activeX"/>
  <Override PartName="/ppt/tags/tag425.xml" ContentType="application/vnd.openxmlformats-officedocument.presentationml.tags+xml"/>
  <Override PartName="/ppt/tags/tag756.xml" ContentType="application/vnd.openxmlformats-officedocument.presentationml.tags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tags/tag264.xml" ContentType="application/vnd.openxmlformats-officedocument.presentationml.tags+xml"/>
  <Override PartName="/ppt/tags/tag595.xml" ContentType="application/vnd.openxmlformats-officedocument.presentationml.tags+xml"/>
  <Override PartName="/ppt/tags/tag611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450.xml" ContentType="application/vnd.openxmlformats-officedocument.presentationml.tags+xml"/>
  <Override PartName="/ppt/tags/tag781.xml" ContentType="application/vnd.openxmlformats-officedocument.presentationml.tags+xml"/>
  <Override PartName="/ppt/slideLayouts/slideLayout103.xml" ContentType="application/vnd.openxmlformats-officedocument.presentationml.slideLayout+xml"/>
  <Override PartName="/ppt/tags/tag179.xml" ContentType="application/vnd.openxmlformats-officedocument.presentationml.tags+xml"/>
  <Override PartName="/ppt/tags/tag526.xml" ContentType="application/vnd.openxmlformats-officedocument.presentationml.tags+xml"/>
  <Override PartName="/ppt/tags/tag712.xml" ContentType="application/vnd.openxmlformats-officedocument.presentationml.tags+xml"/>
  <Override PartName="/ppt/tags/tag64.xml" ContentType="application/vnd.openxmlformats-officedocument.presentationml.tags+xml"/>
  <Override PartName="/ppt/slideLayouts/slideLayout50.xml" ContentType="application/vnd.openxmlformats-officedocument.presentationml.slideLayout+xml"/>
  <Override PartName="/ppt/tags/tag220.xml" ContentType="application/vnd.openxmlformats-officedocument.presentationml.tags+xml"/>
  <Override PartName="/ppt/tags/tag365.xml" ContentType="application/vnd.openxmlformats-officedocument.presentationml.tags+xml"/>
  <Override PartName="/ppt/tags/tag551.xml" ContentType="application/vnd.openxmlformats-officedocument.presentationml.tags+xml"/>
  <Override PartName="/ppt/tags/tag696.xml" ContentType="application/vnd.openxmlformats-officedocument.presentationml.tags+xml"/>
  <Override PartName="/ppt/slideMasters/slideMaster12.xml" ContentType="application/vnd.openxmlformats-officedocument.presentationml.slideMaster+xml"/>
  <Default Extension="gif" ContentType="image/gif"/>
  <Override PartName="/ppt/tags/tag390.xml" ContentType="application/vnd.openxmlformats-officedocument.presentationml.tags+xml"/>
  <Override PartName="/ppt/tags/tag135.xml" ContentType="application/vnd.openxmlformats-officedocument.presentationml.tags+xml"/>
  <Override PartName="/ppt/slideLayouts/slideLayout188.xml" ContentType="application/vnd.openxmlformats-officedocument.presentationml.slideLayout+xml"/>
  <Override PartName="/ppt/tags/tag627.xml" ContentType="application/vnd.openxmlformats-officedocument.presentationml.tags+xml"/>
  <Override PartName="/ppt/tags/tag813.xml" ContentType="application/vnd.openxmlformats-officedocument.presentationml.tags+xml"/>
  <Override PartName="/ppt/tags/tag20.xml" ContentType="application/vnd.openxmlformats-officedocument.presentationml.tags+xml"/>
  <Override PartName="/ppt/tags/tag321.xml" ContentType="application/vnd.openxmlformats-officedocument.presentationml.tags+xml"/>
  <Override PartName="/ppt/tags/tag466.xml" ContentType="application/vnd.openxmlformats-officedocument.presentationml.tags+xml"/>
  <Override PartName="/ppt/tags/tag652.xml" ContentType="application/vnd.openxmlformats-officedocument.presentationml.tags+xml"/>
  <Override PartName="/ppt/tags/tag797.xml" ContentType="application/vnd.openxmlformats-officedocument.presentationml.tags+xml"/>
  <Override PartName="/ppt/tags/tag6.xml" ContentType="application/vnd.openxmlformats-officedocument.presentationml.tags+xml"/>
  <Override PartName="/ppt/slideLayouts/slideLayout66.xml" ContentType="application/vnd.openxmlformats-officedocument.presentationml.slideLayout+xml"/>
  <Override PartName="/ppt/tags/tag160.xml" ContentType="application/vnd.openxmlformats-officedocument.presentationml.tags+xml"/>
  <Override PartName="/ppt/slideLayouts/slideLayout119.xml" ContentType="application/vnd.openxmlformats-officedocument.presentationml.slideLayout+xml"/>
  <Override PartName="/ppt/tags/tag491.xml" ContentType="application/vnd.openxmlformats-officedocument.presentationml.tags+xml"/>
  <Override PartName="/ppt/tags/tag728.xml" ContentType="application/vnd.openxmlformats-officedocument.presentationml.tags+xml"/>
  <Override PartName="/ppt/tags/tag236.xml" ContentType="application/vnd.openxmlformats-officedocument.presentationml.tags+xml"/>
  <Override PartName="/ppt/tags/tag567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ags/tag422.xml" ContentType="application/vnd.openxmlformats-officedocument.presentationml.tags+xml"/>
  <Override PartName="/ppt/tags/tag753.xml" ContentType="application/vnd.openxmlformats-officedocument.presentationml.tag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61.xml" ContentType="application/vnd.openxmlformats-officedocument.presentationml.tags+xml"/>
  <Override PartName="/ppt/tags/tag592.xml" ContentType="application/vnd.openxmlformats-officedocument.presentationml.tags+xml"/>
  <Override PartName="/ppt/tags/tag829.xml" ContentType="application/vnd.openxmlformats-officedocument.presentationml.tags+xml"/>
  <Override PartName="/ppt/tags/tag36.xml" ContentType="application/vnd.openxmlformats-officedocument.presentationml.tags+xml"/>
  <Override PartName="/ppt/tags/tag337.xml" ContentType="application/vnd.openxmlformats-officedocument.presentationml.tags+xml"/>
  <Override PartName="/ppt/tags/tag523.xml" ContentType="application/vnd.openxmlformats-officedocument.presentationml.tags+xml"/>
  <Override PartName="/ppt/tags/tag668.xml" ContentType="application/vnd.openxmlformats-officedocument.presentationml.tags+xml"/>
  <Override PartName="/ppt/tags/tag61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76.xml" ContentType="application/vnd.openxmlformats-officedocument.presentationml.tags+xml"/>
  <Override PartName="/ppt/tags/tag362.xml" ContentType="application/vnd.openxmlformats-officedocument.presentationml.tags+xml"/>
  <Override PartName="/ppt/tags/tag693.xml" ContentType="application/vnd.openxmlformats-officedocument.presentationml.tags+xml"/>
  <Override PartName="/ppt/tags/tag107.xml" ContentType="application/vnd.openxmlformats-officedocument.presentationml.tags+xml"/>
  <Override PartName="/ppt/tags/tag438.xml" ContentType="application/vnd.openxmlformats-officedocument.presentationml.tags+xml"/>
  <Override PartName="/ppt/tags/tag277.xml" ContentType="application/vnd.openxmlformats-officedocument.presentationml.tags+xml"/>
  <Override PartName="/ppt/tags/tag624.xml" ContentType="application/vnd.openxmlformats-officedocument.presentationml.tags+xml"/>
  <Override PartName="/ppt/notesSlides/notesSlide5.xml" ContentType="application/vnd.openxmlformats-officedocument.presentationml.notesSlide+xml"/>
  <Override PartName="/ppt/tags/tag769.xml" ContentType="application/vnd.openxmlformats-officedocument.presentationml.tags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ags/tag132.xml" ContentType="application/vnd.openxmlformats-officedocument.presentationml.tags+xml"/>
  <Override PartName="/ppt/slideLayouts/slideLayout185.xml" ContentType="application/vnd.openxmlformats-officedocument.presentationml.slideLayout+xml"/>
  <Override PartName="/ppt/tags/tag463.xml" ContentType="application/vnd.openxmlformats-officedocument.presentationml.tags+xml"/>
  <Override PartName="/ppt/tags/tag794.xml" ContentType="application/vnd.openxmlformats-officedocument.presentationml.tags+xml"/>
  <Override PartName="/ppt/tags/tag810.xml" ContentType="application/vnd.openxmlformats-officedocument.presentationml.tags+xml"/>
  <Override PartName="/ppt/slideLayouts/slideLayout116.xml" ContentType="application/vnd.openxmlformats-officedocument.presentationml.slideLayout+xml"/>
  <Override PartName="/ppt/tags/tag208.xml" ContentType="application/vnd.openxmlformats-officedocument.presentationml.tags+xml"/>
  <Override PartName="/ppt/tags/tag539.xml" ContentType="application/vnd.openxmlformats-officedocument.presentationml.tags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slideLayouts/slideLayout63.xml" ContentType="application/vnd.openxmlformats-officedocument.presentationml.slideLayout+xml"/>
  <Override PartName="/ppt/tags/tag233.xml" ContentType="application/vnd.openxmlformats-officedocument.presentationml.tags+xml"/>
  <Override PartName="/ppt/tags/tag378.xml" ContentType="application/vnd.openxmlformats-officedocument.presentationml.tags+xml"/>
  <Override PartName="/ppt/tags/tag725.xml" ContentType="application/vnd.openxmlformats-officedocument.presentationml.tags+xml"/>
  <Override PartName="/ppt/slideLayouts/slideLayout141.xml" ContentType="application/vnd.openxmlformats-officedocument.presentationml.slideLayout+xml"/>
  <Override PartName="/ppt/tags/tag564.xml" ContentType="application/vnd.openxmlformats-officedocument.presentationml.tags+xml"/>
  <Override PartName="/ppt/tags/tag750.xml" ContentType="application/vnd.openxmlformats-officedocument.presentationml.tags+xml"/>
  <Override PartName="/ppt/slides/slide20.xml" ContentType="application/vnd.openxmlformats-officedocument.presentationml.slide+xml"/>
  <Override PartName="/ppt/tags/tag309.xml" ContentType="application/vnd.openxmlformats-officedocument.presentationml.tags+xml"/>
  <Override PartName="/ppt/tags/tag826.xml" ContentType="application/vnd.openxmlformats-officedocument.presentationml.tags+xml"/>
  <Override PartName="/ppt/tags/tag33.xml" ContentType="application/vnd.openxmlformats-officedocument.presentationml.tags+xml"/>
  <Override PartName="/ppt/tags/tag148.xml" ContentType="application/vnd.openxmlformats-officedocument.presentationml.tags+xml"/>
  <Override PartName="/ppt/tags/tag334.xml" ContentType="application/vnd.openxmlformats-officedocument.presentationml.tags+xml"/>
  <Override PartName="/ppt/tags/tag479.xml" ContentType="application/vnd.openxmlformats-officedocument.presentationml.tags+xml"/>
  <Override PartName="/ppt/tags/tag665.xml" ContentType="application/vnd.openxmlformats-officedocument.presentationml.tags+xml"/>
  <Override PartName="/ppt/tags/tag173.xml" ContentType="application/vnd.openxmlformats-officedocument.presentationml.tags+xml"/>
  <Override PartName="/ppt/tags/tag52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3" r:id="rId11"/>
    <p:sldMasterId id="2147483805" r:id="rId12"/>
    <p:sldMasterId id="2147483817" r:id="rId13"/>
    <p:sldMasterId id="2147483829" r:id="rId14"/>
    <p:sldMasterId id="2147483841" r:id="rId15"/>
    <p:sldMasterId id="2147483854" r:id="rId16"/>
    <p:sldMasterId id="2147483867" r:id="rId17"/>
  </p:sldMasterIdLst>
  <p:notesMasterIdLst>
    <p:notesMasterId r:id="rId58"/>
  </p:notesMasterIdLst>
  <p:sldIdLst>
    <p:sldId id="294" r:id="rId18"/>
    <p:sldId id="293" r:id="rId19"/>
    <p:sldId id="313" r:id="rId20"/>
    <p:sldId id="291" r:id="rId21"/>
    <p:sldId id="290" r:id="rId22"/>
    <p:sldId id="279" r:id="rId23"/>
    <p:sldId id="289" r:id="rId24"/>
    <p:sldId id="288" r:id="rId25"/>
    <p:sldId id="319" r:id="rId26"/>
    <p:sldId id="323" r:id="rId27"/>
    <p:sldId id="324" r:id="rId28"/>
    <p:sldId id="325" r:id="rId29"/>
    <p:sldId id="320" r:id="rId30"/>
    <p:sldId id="326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2" r:id="rId40"/>
    <p:sldId id="321" r:id="rId41"/>
    <p:sldId id="269" r:id="rId42"/>
    <p:sldId id="305" r:id="rId43"/>
    <p:sldId id="270" r:id="rId44"/>
    <p:sldId id="272" r:id="rId45"/>
    <p:sldId id="271" r:id="rId46"/>
    <p:sldId id="322" r:id="rId47"/>
    <p:sldId id="274" r:id="rId48"/>
    <p:sldId id="327" r:id="rId49"/>
    <p:sldId id="307" r:id="rId50"/>
    <p:sldId id="276" r:id="rId51"/>
    <p:sldId id="328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28" autoAdjust="0"/>
    <p:restoredTop sz="93950" autoAdjust="0"/>
  </p:normalViewPr>
  <p:slideViewPr>
    <p:cSldViewPr>
      <p:cViewPr>
        <p:scale>
          <a:sx n="71" d="100"/>
          <a:sy n="71" d="100"/>
        </p:scale>
        <p:origin x="-131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9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73893-54DA-470A-AAB1-C1CD2D0F470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2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3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25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0094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7406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67493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4350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876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93706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45085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5428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2190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09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7855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0036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26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82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081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487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20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484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674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85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369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4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7533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16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806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48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7368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42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75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384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04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2069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860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55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83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571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256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250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35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311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7713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248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612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325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00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4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334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6421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4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369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25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43598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0483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14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978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5357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42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658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918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0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212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4293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1334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05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8535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692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2552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913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56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5924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22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89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879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200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3964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2866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7100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4285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2030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8370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1739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54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5466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6442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8263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9936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4007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3834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4763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89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7378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3711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6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8478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4974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43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56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85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0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8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51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8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45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26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61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65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5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8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208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44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5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754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08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54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0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5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1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1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80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56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4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04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21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96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96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6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35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45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52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64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1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00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9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0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61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3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420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505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09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38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68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98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238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31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25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80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11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08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396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285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83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706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3775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932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780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859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704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3632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7162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7332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3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75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9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636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844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10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620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938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324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782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39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8" Type="http://schemas.openxmlformats.org/officeDocument/2006/relationships/tags" Target="../tags/tag16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ags" Target="../tags/tag1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ags" Target="../tags/tag17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7" Type="http://schemas.openxmlformats.org/officeDocument/2006/relationships/tags" Target="../tags/tag181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ags" Target="../tags/tag19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19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19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ags" Target="../tags/tag215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7" Type="http://schemas.openxmlformats.org/officeDocument/2006/relationships/tags" Target="../tags/tag219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21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17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2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ags" Target="../tags/tag23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17" Type="http://schemas.openxmlformats.org/officeDocument/2006/relationships/tags" Target="../tags/tag241.xml"/><Relationship Id="rId2" Type="http://schemas.openxmlformats.org/officeDocument/2006/relationships/slideLayout" Target="../slideLayouts/slideLayout146.xml"/><Relationship Id="rId16" Type="http://schemas.openxmlformats.org/officeDocument/2006/relationships/tags" Target="../tags/tag24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ags" Target="../tags/tag23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ags" Target="../tags/tag2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18" Type="http://schemas.openxmlformats.org/officeDocument/2006/relationships/tags" Target="../tags/tag260.xml"/><Relationship Id="rId26" Type="http://schemas.openxmlformats.org/officeDocument/2006/relationships/tags" Target="../tags/tag268.xml"/><Relationship Id="rId3" Type="http://schemas.openxmlformats.org/officeDocument/2006/relationships/slideLayout" Target="../slideLayouts/slideLayout158.xml"/><Relationship Id="rId21" Type="http://schemas.openxmlformats.org/officeDocument/2006/relationships/tags" Target="../tags/tag263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2" Type="http://schemas.openxmlformats.org/officeDocument/2006/relationships/slideLayout" Target="../slideLayouts/slideLayout157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tags" Target="../tags/tag266.xml"/><Relationship Id="rId5" Type="http://schemas.openxmlformats.org/officeDocument/2006/relationships/slideLayout" Target="../slideLayouts/slideLayout160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10" Type="http://schemas.openxmlformats.org/officeDocument/2006/relationships/slideLayout" Target="../slideLayouts/slideLayout165.xml"/><Relationship Id="rId19" Type="http://schemas.openxmlformats.org/officeDocument/2006/relationships/tags" Target="../tags/tag261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" Type="http://schemas.openxmlformats.org/officeDocument/2006/relationships/slideLayout" Target="../slideLayouts/slideLayout170.xml"/><Relationship Id="rId21" Type="http://schemas.openxmlformats.org/officeDocument/2006/relationships/tags" Target="../tags/tag28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2" Type="http://schemas.openxmlformats.org/officeDocument/2006/relationships/slideLayout" Target="../slideLayouts/slideLayout169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tags" Target="../tags/tag283.xml"/><Relationship Id="rId5" Type="http://schemas.openxmlformats.org/officeDocument/2006/relationships/slideLayout" Target="../slideLayouts/slideLayout172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10" Type="http://schemas.openxmlformats.org/officeDocument/2006/relationships/slideLayout" Target="../slideLayouts/slideLayout177.xml"/><Relationship Id="rId19" Type="http://schemas.openxmlformats.org/officeDocument/2006/relationships/tags" Target="../tags/tag27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" Type="http://schemas.openxmlformats.org/officeDocument/2006/relationships/slideLayout" Target="../slideLayouts/slideLayout182.xml"/><Relationship Id="rId21" Type="http://schemas.openxmlformats.org/officeDocument/2006/relationships/tags" Target="../tags/tag299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2" Type="http://schemas.openxmlformats.org/officeDocument/2006/relationships/slideLayout" Target="../slideLayouts/slideLayout181.xml"/><Relationship Id="rId16" Type="http://schemas.openxmlformats.org/officeDocument/2006/relationships/tags" Target="../tags/tag294.xml"/><Relationship Id="rId20" Type="http://schemas.openxmlformats.org/officeDocument/2006/relationships/tags" Target="../tags/tag29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tags" Target="../tags/tag302.xml"/><Relationship Id="rId5" Type="http://schemas.openxmlformats.org/officeDocument/2006/relationships/slideLayout" Target="../slideLayouts/slideLayout184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10" Type="http://schemas.openxmlformats.org/officeDocument/2006/relationships/slideLayout" Target="../slideLayouts/slideLayout189.xml"/><Relationship Id="rId19" Type="http://schemas.openxmlformats.org/officeDocument/2006/relationships/tags" Target="../tags/tag297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9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37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14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40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0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3.png"/><Relationship Id="rId5" Type="http://schemas.openxmlformats.org/officeDocument/2006/relationships/tags" Target="../tags/tag313.xml"/><Relationship Id="rId10" Type="http://schemas.openxmlformats.org/officeDocument/2006/relationships/image" Target="../media/image2.jpeg"/><Relationship Id="rId4" Type="http://schemas.openxmlformats.org/officeDocument/2006/relationships/tags" Target="../tags/tag312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13" Type="http://schemas.openxmlformats.org/officeDocument/2006/relationships/tags" Target="../tags/tag430.xml"/><Relationship Id="rId18" Type="http://schemas.openxmlformats.org/officeDocument/2006/relationships/tags" Target="../tags/tag435.xml"/><Relationship Id="rId26" Type="http://schemas.openxmlformats.org/officeDocument/2006/relationships/tags" Target="../tags/tag443.xml"/><Relationship Id="rId3" Type="http://schemas.openxmlformats.org/officeDocument/2006/relationships/tags" Target="../tags/tag420.xml"/><Relationship Id="rId21" Type="http://schemas.openxmlformats.org/officeDocument/2006/relationships/tags" Target="../tags/tag438.xml"/><Relationship Id="rId34" Type="http://schemas.openxmlformats.org/officeDocument/2006/relationships/image" Target="../media/image55.png"/><Relationship Id="rId7" Type="http://schemas.openxmlformats.org/officeDocument/2006/relationships/tags" Target="../tags/tag424.xml"/><Relationship Id="rId12" Type="http://schemas.openxmlformats.org/officeDocument/2006/relationships/tags" Target="../tags/tag429.xml"/><Relationship Id="rId17" Type="http://schemas.openxmlformats.org/officeDocument/2006/relationships/tags" Target="../tags/tag434.xml"/><Relationship Id="rId25" Type="http://schemas.openxmlformats.org/officeDocument/2006/relationships/tags" Target="../tags/tag442.xml"/><Relationship Id="rId33" Type="http://schemas.openxmlformats.org/officeDocument/2006/relationships/image" Target="../media/image54.png"/><Relationship Id="rId2" Type="http://schemas.openxmlformats.org/officeDocument/2006/relationships/tags" Target="../tags/tag419.xml"/><Relationship Id="rId16" Type="http://schemas.openxmlformats.org/officeDocument/2006/relationships/tags" Target="../tags/tag433.xml"/><Relationship Id="rId20" Type="http://schemas.openxmlformats.org/officeDocument/2006/relationships/tags" Target="../tags/tag437.xml"/><Relationship Id="rId29" Type="http://schemas.openxmlformats.org/officeDocument/2006/relationships/tags" Target="../tags/tag446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tags" Target="../tags/tag428.xml"/><Relationship Id="rId24" Type="http://schemas.openxmlformats.org/officeDocument/2006/relationships/tags" Target="../tags/tag441.xml"/><Relationship Id="rId32" Type="http://schemas.openxmlformats.org/officeDocument/2006/relationships/image" Target="../media/image45.png"/><Relationship Id="rId5" Type="http://schemas.openxmlformats.org/officeDocument/2006/relationships/tags" Target="../tags/tag422.xml"/><Relationship Id="rId15" Type="http://schemas.openxmlformats.org/officeDocument/2006/relationships/tags" Target="../tags/tag432.xml"/><Relationship Id="rId23" Type="http://schemas.openxmlformats.org/officeDocument/2006/relationships/tags" Target="../tags/tag440.xml"/><Relationship Id="rId28" Type="http://schemas.openxmlformats.org/officeDocument/2006/relationships/tags" Target="../tags/tag445.xml"/><Relationship Id="rId10" Type="http://schemas.openxmlformats.org/officeDocument/2006/relationships/tags" Target="../tags/tag427.xml"/><Relationship Id="rId19" Type="http://schemas.openxmlformats.org/officeDocument/2006/relationships/tags" Target="../tags/tag436.xml"/><Relationship Id="rId31" Type="http://schemas.openxmlformats.org/officeDocument/2006/relationships/image" Target="../media/image44.jpeg"/><Relationship Id="rId4" Type="http://schemas.openxmlformats.org/officeDocument/2006/relationships/tags" Target="../tags/tag421.xml"/><Relationship Id="rId9" Type="http://schemas.openxmlformats.org/officeDocument/2006/relationships/tags" Target="../tags/tag426.xml"/><Relationship Id="rId14" Type="http://schemas.openxmlformats.org/officeDocument/2006/relationships/tags" Target="../tags/tag431.xml"/><Relationship Id="rId22" Type="http://schemas.openxmlformats.org/officeDocument/2006/relationships/tags" Target="../tags/tag439.xml"/><Relationship Id="rId27" Type="http://schemas.openxmlformats.org/officeDocument/2006/relationships/tags" Target="../tags/tag444.xml"/><Relationship Id="rId30" Type="http://schemas.openxmlformats.org/officeDocument/2006/relationships/slideLayout" Target="../slideLayouts/slideLayout1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54.xml"/><Relationship Id="rId13" Type="http://schemas.openxmlformats.org/officeDocument/2006/relationships/tags" Target="../tags/tag459.xml"/><Relationship Id="rId18" Type="http://schemas.openxmlformats.org/officeDocument/2006/relationships/tags" Target="../tags/tag464.xml"/><Relationship Id="rId26" Type="http://schemas.openxmlformats.org/officeDocument/2006/relationships/image" Target="../media/image56.gif"/><Relationship Id="rId3" Type="http://schemas.openxmlformats.org/officeDocument/2006/relationships/tags" Target="../tags/tag449.xml"/><Relationship Id="rId21" Type="http://schemas.openxmlformats.org/officeDocument/2006/relationships/tags" Target="../tags/tag467.xml"/><Relationship Id="rId7" Type="http://schemas.openxmlformats.org/officeDocument/2006/relationships/tags" Target="../tags/tag453.xml"/><Relationship Id="rId12" Type="http://schemas.openxmlformats.org/officeDocument/2006/relationships/tags" Target="../tags/tag458.xml"/><Relationship Id="rId17" Type="http://schemas.openxmlformats.org/officeDocument/2006/relationships/tags" Target="../tags/tag463.xml"/><Relationship Id="rId25" Type="http://schemas.openxmlformats.org/officeDocument/2006/relationships/slideLayout" Target="../slideLayouts/slideLayout169.xml"/><Relationship Id="rId2" Type="http://schemas.openxmlformats.org/officeDocument/2006/relationships/tags" Target="../tags/tag448.xml"/><Relationship Id="rId16" Type="http://schemas.openxmlformats.org/officeDocument/2006/relationships/tags" Target="../tags/tag462.xml"/><Relationship Id="rId20" Type="http://schemas.openxmlformats.org/officeDocument/2006/relationships/tags" Target="../tags/tag466.xml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tags" Target="../tags/tag457.xml"/><Relationship Id="rId24" Type="http://schemas.openxmlformats.org/officeDocument/2006/relationships/tags" Target="../tags/tag470.xml"/><Relationship Id="rId5" Type="http://schemas.openxmlformats.org/officeDocument/2006/relationships/tags" Target="../tags/tag451.xml"/><Relationship Id="rId15" Type="http://schemas.openxmlformats.org/officeDocument/2006/relationships/tags" Target="../tags/tag461.xml"/><Relationship Id="rId23" Type="http://schemas.openxmlformats.org/officeDocument/2006/relationships/tags" Target="../tags/tag469.xml"/><Relationship Id="rId10" Type="http://schemas.openxmlformats.org/officeDocument/2006/relationships/tags" Target="../tags/tag456.xml"/><Relationship Id="rId19" Type="http://schemas.openxmlformats.org/officeDocument/2006/relationships/tags" Target="../tags/tag465.xml"/><Relationship Id="rId4" Type="http://schemas.openxmlformats.org/officeDocument/2006/relationships/tags" Target="../tags/tag450.xml"/><Relationship Id="rId9" Type="http://schemas.openxmlformats.org/officeDocument/2006/relationships/tags" Target="../tags/tag455.xml"/><Relationship Id="rId14" Type="http://schemas.openxmlformats.org/officeDocument/2006/relationships/tags" Target="../tags/tag460.xml"/><Relationship Id="rId22" Type="http://schemas.openxmlformats.org/officeDocument/2006/relationships/tags" Target="../tags/tag468.xml"/><Relationship Id="rId27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78.xml"/><Relationship Id="rId13" Type="http://schemas.openxmlformats.org/officeDocument/2006/relationships/tags" Target="../tags/tag483.xml"/><Relationship Id="rId18" Type="http://schemas.openxmlformats.org/officeDocument/2006/relationships/tags" Target="../tags/tag488.xml"/><Relationship Id="rId26" Type="http://schemas.openxmlformats.org/officeDocument/2006/relationships/tags" Target="../tags/tag496.xml"/><Relationship Id="rId3" Type="http://schemas.openxmlformats.org/officeDocument/2006/relationships/tags" Target="../tags/tag473.xml"/><Relationship Id="rId21" Type="http://schemas.openxmlformats.org/officeDocument/2006/relationships/tags" Target="../tags/tag491.xml"/><Relationship Id="rId7" Type="http://schemas.openxmlformats.org/officeDocument/2006/relationships/tags" Target="../tags/tag477.xml"/><Relationship Id="rId12" Type="http://schemas.openxmlformats.org/officeDocument/2006/relationships/tags" Target="../tags/tag482.xml"/><Relationship Id="rId17" Type="http://schemas.openxmlformats.org/officeDocument/2006/relationships/tags" Target="../tags/tag487.xml"/><Relationship Id="rId25" Type="http://schemas.openxmlformats.org/officeDocument/2006/relationships/tags" Target="../tags/tag495.xml"/><Relationship Id="rId2" Type="http://schemas.openxmlformats.org/officeDocument/2006/relationships/tags" Target="../tags/tag472.xml"/><Relationship Id="rId16" Type="http://schemas.openxmlformats.org/officeDocument/2006/relationships/tags" Target="../tags/tag486.xml"/><Relationship Id="rId20" Type="http://schemas.openxmlformats.org/officeDocument/2006/relationships/tags" Target="../tags/tag490.xml"/><Relationship Id="rId29" Type="http://schemas.openxmlformats.org/officeDocument/2006/relationships/image" Target="../media/image56.gif"/><Relationship Id="rId1" Type="http://schemas.openxmlformats.org/officeDocument/2006/relationships/tags" Target="../tags/tag471.xml"/><Relationship Id="rId6" Type="http://schemas.openxmlformats.org/officeDocument/2006/relationships/tags" Target="../tags/tag476.xml"/><Relationship Id="rId11" Type="http://schemas.openxmlformats.org/officeDocument/2006/relationships/tags" Target="../tags/tag481.xml"/><Relationship Id="rId24" Type="http://schemas.openxmlformats.org/officeDocument/2006/relationships/tags" Target="../tags/tag494.xml"/><Relationship Id="rId5" Type="http://schemas.openxmlformats.org/officeDocument/2006/relationships/tags" Target="../tags/tag475.xml"/><Relationship Id="rId15" Type="http://schemas.openxmlformats.org/officeDocument/2006/relationships/tags" Target="../tags/tag485.xml"/><Relationship Id="rId23" Type="http://schemas.openxmlformats.org/officeDocument/2006/relationships/tags" Target="../tags/tag493.xml"/><Relationship Id="rId28" Type="http://schemas.openxmlformats.org/officeDocument/2006/relationships/image" Target="../media/image58.jpeg"/><Relationship Id="rId10" Type="http://schemas.openxmlformats.org/officeDocument/2006/relationships/tags" Target="../tags/tag480.xml"/><Relationship Id="rId19" Type="http://schemas.openxmlformats.org/officeDocument/2006/relationships/tags" Target="../tags/tag489.xml"/><Relationship Id="rId31" Type="http://schemas.openxmlformats.org/officeDocument/2006/relationships/image" Target="../media/image53.png"/><Relationship Id="rId4" Type="http://schemas.openxmlformats.org/officeDocument/2006/relationships/tags" Target="../tags/tag474.xml"/><Relationship Id="rId9" Type="http://schemas.openxmlformats.org/officeDocument/2006/relationships/tags" Target="../tags/tag479.xml"/><Relationship Id="rId14" Type="http://schemas.openxmlformats.org/officeDocument/2006/relationships/tags" Target="../tags/tag484.xml"/><Relationship Id="rId22" Type="http://schemas.openxmlformats.org/officeDocument/2006/relationships/tags" Target="../tags/tag492.xml"/><Relationship Id="rId27" Type="http://schemas.openxmlformats.org/officeDocument/2006/relationships/slideLayout" Target="../slideLayouts/slideLayout186.xml"/><Relationship Id="rId30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04.xml"/><Relationship Id="rId13" Type="http://schemas.openxmlformats.org/officeDocument/2006/relationships/tags" Target="../tags/tag509.xml"/><Relationship Id="rId18" Type="http://schemas.openxmlformats.org/officeDocument/2006/relationships/tags" Target="../tags/tag514.xml"/><Relationship Id="rId26" Type="http://schemas.openxmlformats.org/officeDocument/2006/relationships/tags" Target="../tags/tag522.xml"/><Relationship Id="rId39" Type="http://schemas.openxmlformats.org/officeDocument/2006/relationships/image" Target="../media/image62.jpeg"/><Relationship Id="rId3" Type="http://schemas.openxmlformats.org/officeDocument/2006/relationships/tags" Target="../tags/tag499.xml"/><Relationship Id="rId21" Type="http://schemas.openxmlformats.org/officeDocument/2006/relationships/tags" Target="../tags/tag517.xml"/><Relationship Id="rId34" Type="http://schemas.openxmlformats.org/officeDocument/2006/relationships/tags" Target="../tags/tag530.xml"/><Relationship Id="rId42" Type="http://schemas.openxmlformats.org/officeDocument/2006/relationships/image" Target="../media/image65.gif"/><Relationship Id="rId7" Type="http://schemas.openxmlformats.org/officeDocument/2006/relationships/tags" Target="../tags/tag503.xml"/><Relationship Id="rId12" Type="http://schemas.openxmlformats.org/officeDocument/2006/relationships/tags" Target="../tags/tag508.xml"/><Relationship Id="rId17" Type="http://schemas.openxmlformats.org/officeDocument/2006/relationships/tags" Target="../tags/tag513.xml"/><Relationship Id="rId25" Type="http://schemas.openxmlformats.org/officeDocument/2006/relationships/tags" Target="../tags/tag521.xml"/><Relationship Id="rId33" Type="http://schemas.openxmlformats.org/officeDocument/2006/relationships/tags" Target="../tags/tag529.xml"/><Relationship Id="rId38" Type="http://schemas.openxmlformats.org/officeDocument/2006/relationships/image" Target="../media/image61.gif"/><Relationship Id="rId2" Type="http://schemas.openxmlformats.org/officeDocument/2006/relationships/tags" Target="../tags/tag498.xml"/><Relationship Id="rId16" Type="http://schemas.openxmlformats.org/officeDocument/2006/relationships/tags" Target="../tags/tag512.xml"/><Relationship Id="rId20" Type="http://schemas.openxmlformats.org/officeDocument/2006/relationships/tags" Target="../tags/tag516.xml"/><Relationship Id="rId29" Type="http://schemas.openxmlformats.org/officeDocument/2006/relationships/tags" Target="../tags/tag525.xml"/><Relationship Id="rId41" Type="http://schemas.openxmlformats.org/officeDocument/2006/relationships/image" Target="../media/image64.gif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11" Type="http://schemas.openxmlformats.org/officeDocument/2006/relationships/tags" Target="../tags/tag507.xml"/><Relationship Id="rId24" Type="http://schemas.openxmlformats.org/officeDocument/2006/relationships/tags" Target="../tags/tag520.xml"/><Relationship Id="rId32" Type="http://schemas.openxmlformats.org/officeDocument/2006/relationships/tags" Target="../tags/tag528.xml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5" Type="http://schemas.openxmlformats.org/officeDocument/2006/relationships/tags" Target="../tags/tag501.xml"/><Relationship Id="rId15" Type="http://schemas.openxmlformats.org/officeDocument/2006/relationships/tags" Target="../tags/tag511.xml"/><Relationship Id="rId23" Type="http://schemas.openxmlformats.org/officeDocument/2006/relationships/tags" Target="../tags/tag519.xml"/><Relationship Id="rId28" Type="http://schemas.openxmlformats.org/officeDocument/2006/relationships/tags" Target="../tags/tag524.xml"/><Relationship Id="rId36" Type="http://schemas.openxmlformats.org/officeDocument/2006/relationships/image" Target="../media/image59.jpeg"/><Relationship Id="rId10" Type="http://schemas.openxmlformats.org/officeDocument/2006/relationships/tags" Target="../tags/tag506.xml"/><Relationship Id="rId19" Type="http://schemas.openxmlformats.org/officeDocument/2006/relationships/tags" Target="../tags/tag515.xml"/><Relationship Id="rId31" Type="http://schemas.openxmlformats.org/officeDocument/2006/relationships/tags" Target="../tags/tag527.xml"/><Relationship Id="rId44" Type="http://schemas.openxmlformats.org/officeDocument/2006/relationships/image" Target="../media/image66.png"/><Relationship Id="rId4" Type="http://schemas.openxmlformats.org/officeDocument/2006/relationships/tags" Target="../tags/tag500.xml"/><Relationship Id="rId9" Type="http://schemas.openxmlformats.org/officeDocument/2006/relationships/tags" Target="../tags/tag505.xml"/><Relationship Id="rId14" Type="http://schemas.openxmlformats.org/officeDocument/2006/relationships/tags" Target="../tags/tag510.xml"/><Relationship Id="rId22" Type="http://schemas.openxmlformats.org/officeDocument/2006/relationships/tags" Target="../tags/tag518.xml"/><Relationship Id="rId27" Type="http://schemas.openxmlformats.org/officeDocument/2006/relationships/tags" Target="../tags/tag523.xml"/><Relationship Id="rId30" Type="http://schemas.openxmlformats.org/officeDocument/2006/relationships/tags" Target="../tags/tag526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533.xml"/><Relationship Id="rId7" Type="http://schemas.openxmlformats.org/officeDocument/2006/relationships/image" Target="../media/image68.png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image" Target="../media/image67.png"/><Relationship Id="rId5" Type="http://schemas.openxmlformats.org/officeDocument/2006/relationships/image" Target="../media/image61.gi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jpeg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38.xml"/><Relationship Id="rId2" Type="http://schemas.openxmlformats.org/officeDocument/2006/relationships/tags" Target="../tags/tag537.xml"/><Relationship Id="rId1" Type="http://schemas.openxmlformats.org/officeDocument/2006/relationships/tags" Target="../tags/tag53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tags" Target="../tags/tag540.xml"/><Relationship Id="rId7" Type="http://schemas.openxmlformats.org/officeDocument/2006/relationships/slideLayout" Target="../slideLayouts/slideLayout24.xml"/><Relationship Id="rId2" Type="http://schemas.openxmlformats.org/officeDocument/2006/relationships/tags" Target="../tags/tag539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4.xml"/><Relationship Id="rId5" Type="http://schemas.openxmlformats.org/officeDocument/2006/relationships/tags" Target="../tags/tag542.xml"/><Relationship Id="rId4" Type="http://schemas.openxmlformats.org/officeDocument/2006/relationships/tags" Target="../tags/tag541.xml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46.xml"/><Relationship Id="rId1" Type="http://schemas.openxmlformats.org/officeDocument/2006/relationships/tags" Target="../tags/tag54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7" Type="http://schemas.openxmlformats.org/officeDocument/2006/relationships/image" Target="../media/image5.jpeg"/><Relationship Id="rId2" Type="http://schemas.openxmlformats.org/officeDocument/2006/relationships/tags" Target="../tags/tag316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1.xml"/><Relationship Id="rId4" Type="http://schemas.openxmlformats.org/officeDocument/2006/relationships/tags" Target="../tags/tag3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tags" Target="../tags/tag549.xml"/><Relationship Id="rId7" Type="http://schemas.openxmlformats.org/officeDocument/2006/relationships/image" Target="../media/image87.jpeg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slideLayout" Target="../slideLayouts/slideLayout57.xml"/><Relationship Id="rId5" Type="http://schemas.openxmlformats.org/officeDocument/2006/relationships/tags" Target="../tags/tag551.xml"/><Relationship Id="rId10" Type="http://schemas.openxmlformats.org/officeDocument/2006/relationships/image" Target="../media/image90.png"/><Relationship Id="rId4" Type="http://schemas.openxmlformats.org/officeDocument/2006/relationships/tags" Target="../tags/tag550.xml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54.xml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64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00.gif"/><Relationship Id="rId3" Type="http://schemas.openxmlformats.org/officeDocument/2006/relationships/tags" Target="../tags/tag559.xml"/><Relationship Id="rId21" Type="http://schemas.openxmlformats.org/officeDocument/2006/relationships/image" Target="../media/image103.png"/><Relationship Id="rId7" Type="http://schemas.openxmlformats.org/officeDocument/2006/relationships/tags" Target="../tags/tag563.xml"/><Relationship Id="rId12" Type="http://schemas.openxmlformats.org/officeDocument/2006/relationships/tags" Target="../tags/tag568.xml"/><Relationship Id="rId17" Type="http://schemas.openxmlformats.org/officeDocument/2006/relationships/image" Target="../media/image99.gif"/><Relationship Id="rId2" Type="http://schemas.openxmlformats.org/officeDocument/2006/relationships/tags" Target="../tags/tag558.xml"/><Relationship Id="rId16" Type="http://schemas.openxmlformats.org/officeDocument/2006/relationships/image" Target="../media/image98.gif"/><Relationship Id="rId20" Type="http://schemas.openxmlformats.org/officeDocument/2006/relationships/image" Target="../media/image102.png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1" Type="http://schemas.openxmlformats.org/officeDocument/2006/relationships/tags" Target="../tags/tag567.xml"/><Relationship Id="rId5" Type="http://schemas.openxmlformats.org/officeDocument/2006/relationships/tags" Target="../tags/tag561.xml"/><Relationship Id="rId15" Type="http://schemas.openxmlformats.org/officeDocument/2006/relationships/image" Target="../media/image97.gif"/><Relationship Id="rId10" Type="http://schemas.openxmlformats.org/officeDocument/2006/relationships/tags" Target="../tags/tag566.xml"/><Relationship Id="rId19" Type="http://schemas.openxmlformats.org/officeDocument/2006/relationships/image" Target="../media/image101.png"/><Relationship Id="rId4" Type="http://schemas.openxmlformats.org/officeDocument/2006/relationships/tags" Target="../tags/tag560.xml"/><Relationship Id="rId9" Type="http://schemas.openxmlformats.org/officeDocument/2006/relationships/tags" Target="../tags/tag565.xml"/><Relationship Id="rId14" Type="http://schemas.openxmlformats.org/officeDocument/2006/relationships/image" Target="../media/image96.jpeg"/><Relationship Id="rId22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13" Type="http://schemas.openxmlformats.org/officeDocument/2006/relationships/tags" Target="../tags/tag581.xml"/><Relationship Id="rId18" Type="http://schemas.openxmlformats.org/officeDocument/2006/relationships/tags" Target="../tags/tag586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3" Type="http://schemas.openxmlformats.org/officeDocument/2006/relationships/tags" Target="../tags/tag571.xml"/><Relationship Id="rId21" Type="http://schemas.openxmlformats.org/officeDocument/2006/relationships/tags" Target="../tags/tag589.xml"/><Relationship Id="rId34" Type="http://schemas.openxmlformats.org/officeDocument/2006/relationships/image" Target="../media/image109.jpeg"/><Relationship Id="rId7" Type="http://schemas.openxmlformats.org/officeDocument/2006/relationships/tags" Target="../tags/tag575.xml"/><Relationship Id="rId12" Type="http://schemas.openxmlformats.org/officeDocument/2006/relationships/tags" Target="../tags/tag580.xml"/><Relationship Id="rId17" Type="http://schemas.openxmlformats.org/officeDocument/2006/relationships/tags" Target="../tags/tag585.xml"/><Relationship Id="rId25" Type="http://schemas.openxmlformats.org/officeDocument/2006/relationships/tags" Target="../tags/tag593.xml"/><Relationship Id="rId33" Type="http://schemas.openxmlformats.org/officeDocument/2006/relationships/image" Target="../media/image39.jpeg"/><Relationship Id="rId38" Type="http://schemas.openxmlformats.org/officeDocument/2006/relationships/image" Target="../media/image102.png"/><Relationship Id="rId2" Type="http://schemas.openxmlformats.org/officeDocument/2006/relationships/tags" Target="../tags/tag570.xml"/><Relationship Id="rId16" Type="http://schemas.openxmlformats.org/officeDocument/2006/relationships/tags" Target="../tags/tag584.xml"/><Relationship Id="rId20" Type="http://schemas.openxmlformats.org/officeDocument/2006/relationships/tags" Target="../tags/tag588.xml"/><Relationship Id="rId29" Type="http://schemas.openxmlformats.org/officeDocument/2006/relationships/image" Target="../media/image25.png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tags" Target="../tags/tag579.xml"/><Relationship Id="rId24" Type="http://schemas.openxmlformats.org/officeDocument/2006/relationships/tags" Target="../tags/tag592.xml"/><Relationship Id="rId32" Type="http://schemas.openxmlformats.org/officeDocument/2006/relationships/image" Target="../media/image108.png"/><Relationship Id="rId37" Type="http://schemas.openxmlformats.org/officeDocument/2006/relationships/image" Target="../media/image112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573.xml"/><Relationship Id="rId15" Type="http://schemas.openxmlformats.org/officeDocument/2006/relationships/tags" Target="../tags/tag583.xml"/><Relationship Id="rId23" Type="http://schemas.openxmlformats.org/officeDocument/2006/relationships/tags" Target="../tags/tag591.xml"/><Relationship Id="rId28" Type="http://schemas.openxmlformats.org/officeDocument/2006/relationships/image" Target="../media/image24.png"/><Relationship Id="rId36" Type="http://schemas.openxmlformats.org/officeDocument/2006/relationships/image" Target="../media/image111.png"/><Relationship Id="rId10" Type="http://schemas.openxmlformats.org/officeDocument/2006/relationships/tags" Target="../tags/tag578.xml"/><Relationship Id="rId19" Type="http://schemas.openxmlformats.org/officeDocument/2006/relationships/tags" Target="../tags/tag587.xml"/><Relationship Id="rId31" Type="http://schemas.openxmlformats.org/officeDocument/2006/relationships/image" Target="../media/image107.png"/><Relationship Id="rId4" Type="http://schemas.openxmlformats.org/officeDocument/2006/relationships/tags" Target="../tags/tag572.xml"/><Relationship Id="rId9" Type="http://schemas.openxmlformats.org/officeDocument/2006/relationships/tags" Target="../tags/tag577.xml"/><Relationship Id="rId14" Type="http://schemas.openxmlformats.org/officeDocument/2006/relationships/tags" Target="../tags/tag582.xml"/><Relationship Id="rId22" Type="http://schemas.openxmlformats.org/officeDocument/2006/relationships/tags" Target="../tags/tag590.xml"/><Relationship Id="rId27" Type="http://schemas.openxmlformats.org/officeDocument/2006/relationships/image" Target="../media/image105.jpeg"/><Relationship Id="rId30" Type="http://schemas.openxmlformats.org/officeDocument/2006/relationships/image" Target="../media/image106.png"/><Relationship Id="rId35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606.xml"/><Relationship Id="rId18" Type="http://schemas.openxmlformats.org/officeDocument/2006/relationships/tags" Target="../tags/tag611.xml"/><Relationship Id="rId26" Type="http://schemas.openxmlformats.org/officeDocument/2006/relationships/tags" Target="../tags/tag619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596.xml"/><Relationship Id="rId21" Type="http://schemas.openxmlformats.org/officeDocument/2006/relationships/tags" Target="../tags/tag614.xml"/><Relationship Id="rId34" Type="http://schemas.openxmlformats.org/officeDocument/2006/relationships/tags" Target="../tags/tag627.xml"/><Relationship Id="rId42" Type="http://schemas.openxmlformats.org/officeDocument/2006/relationships/image" Target="../media/image24.png"/><Relationship Id="rId47" Type="http://schemas.openxmlformats.org/officeDocument/2006/relationships/image" Target="../media/image115.jpeg"/><Relationship Id="rId50" Type="http://schemas.openxmlformats.org/officeDocument/2006/relationships/image" Target="../media/image32.emf"/><Relationship Id="rId7" Type="http://schemas.openxmlformats.org/officeDocument/2006/relationships/tags" Target="../tags/tag600.xml"/><Relationship Id="rId12" Type="http://schemas.openxmlformats.org/officeDocument/2006/relationships/tags" Target="../tags/tag605.xml"/><Relationship Id="rId17" Type="http://schemas.openxmlformats.org/officeDocument/2006/relationships/tags" Target="../tags/tag610.xml"/><Relationship Id="rId25" Type="http://schemas.openxmlformats.org/officeDocument/2006/relationships/tags" Target="../tags/tag618.xml"/><Relationship Id="rId33" Type="http://schemas.openxmlformats.org/officeDocument/2006/relationships/tags" Target="../tags/tag626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4.jpeg"/><Relationship Id="rId2" Type="http://schemas.openxmlformats.org/officeDocument/2006/relationships/tags" Target="../tags/tag595.xml"/><Relationship Id="rId16" Type="http://schemas.openxmlformats.org/officeDocument/2006/relationships/tags" Target="../tags/tag609.xml"/><Relationship Id="rId20" Type="http://schemas.openxmlformats.org/officeDocument/2006/relationships/tags" Target="../tags/tag613.xml"/><Relationship Id="rId29" Type="http://schemas.openxmlformats.org/officeDocument/2006/relationships/tags" Target="../tags/tag622.xml"/><Relationship Id="rId41" Type="http://schemas.openxmlformats.org/officeDocument/2006/relationships/audio" Target="../media/audio2.wav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11" Type="http://schemas.openxmlformats.org/officeDocument/2006/relationships/tags" Target="../tags/tag604.xml"/><Relationship Id="rId24" Type="http://schemas.openxmlformats.org/officeDocument/2006/relationships/tags" Target="../tags/tag617.xml"/><Relationship Id="rId32" Type="http://schemas.openxmlformats.org/officeDocument/2006/relationships/tags" Target="../tags/tag625.xml"/><Relationship Id="rId37" Type="http://schemas.openxmlformats.org/officeDocument/2006/relationships/tags" Target="../tags/tag630.xml"/><Relationship Id="rId40" Type="http://schemas.openxmlformats.org/officeDocument/2006/relationships/audio" Target="../media/audio1.wav"/><Relationship Id="rId45" Type="http://schemas.openxmlformats.org/officeDocument/2006/relationships/image" Target="../media/image113.jpeg"/><Relationship Id="rId5" Type="http://schemas.openxmlformats.org/officeDocument/2006/relationships/tags" Target="../tags/tag598.xml"/><Relationship Id="rId15" Type="http://schemas.openxmlformats.org/officeDocument/2006/relationships/tags" Target="../tags/tag608.xml"/><Relationship Id="rId23" Type="http://schemas.openxmlformats.org/officeDocument/2006/relationships/tags" Target="../tags/tag616.xml"/><Relationship Id="rId28" Type="http://schemas.openxmlformats.org/officeDocument/2006/relationships/tags" Target="../tags/tag621.xml"/><Relationship Id="rId36" Type="http://schemas.openxmlformats.org/officeDocument/2006/relationships/tags" Target="../tags/tag629.xml"/><Relationship Id="rId49" Type="http://schemas.openxmlformats.org/officeDocument/2006/relationships/image" Target="../media/image31.emf"/><Relationship Id="rId10" Type="http://schemas.openxmlformats.org/officeDocument/2006/relationships/tags" Target="../tags/tag603.xml"/><Relationship Id="rId19" Type="http://schemas.openxmlformats.org/officeDocument/2006/relationships/tags" Target="../tags/tag612.xml"/><Relationship Id="rId31" Type="http://schemas.openxmlformats.org/officeDocument/2006/relationships/tags" Target="../tags/tag624.xml"/><Relationship Id="rId44" Type="http://schemas.openxmlformats.org/officeDocument/2006/relationships/image" Target="../media/image39.jpeg"/><Relationship Id="rId4" Type="http://schemas.openxmlformats.org/officeDocument/2006/relationships/tags" Target="../tags/tag597.xml"/><Relationship Id="rId9" Type="http://schemas.openxmlformats.org/officeDocument/2006/relationships/tags" Target="../tags/tag602.xml"/><Relationship Id="rId14" Type="http://schemas.openxmlformats.org/officeDocument/2006/relationships/tags" Target="../tags/tag607.xml"/><Relationship Id="rId22" Type="http://schemas.openxmlformats.org/officeDocument/2006/relationships/tags" Target="../tags/tag615.xml"/><Relationship Id="rId27" Type="http://schemas.openxmlformats.org/officeDocument/2006/relationships/tags" Target="../tags/tag620.xml"/><Relationship Id="rId30" Type="http://schemas.openxmlformats.org/officeDocument/2006/relationships/tags" Target="../tags/tag623.xml"/><Relationship Id="rId35" Type="http://schemas.openxmlformats.org/officeDocument/2006/relationships/tags" Target="../tags/tag628.xml"/><Relationship Id="rId43" Type="http://schemas.openxmlformats.org/officeDocument/2006/relationships/image" Target="../media/image25.png"/><Relationship Id="rId48" Type="http://schemas.openxmlformats.org/officeDocument/2006/relationships/image" Target="../media/image116.png"/><Relationship Id="rId8" Type="http://schemas.openxmlformats.org/officeDocument/2006/relationships/tags" Target="../tags/tag6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32.xml"/><Relationship Id="rId7" Type="http://schemas.openxmlformats.org/officeDocument/2006/relationships/image" Target="../media/image37.png"/><Relationship Id="rId2" Type="http://schemas.openxmlformats.org/officeDocument/2006/relationships/tags" Target="../tags/tag631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6.xml"/><Relationship Id="rId5" Type="http://schemas.openxmlformats.org/officeDocument/2006/relationships/control" Target="../activeX/activeX5.xml"/><Relationship Id="rId4" Type="http://schemas.openxmlformats.org/officeDocument/2006/relationships/tags" Target="../tags/tag633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46.xml"/><Relationship Id="rId18" Type="http://schemas.openxmlformats.org/officeDocument/2006/relationships/tags" Target="../tags/tag651.xml"/><Relationship Id="rId26" Type="http://schemas.openxmlformats.org/officeDocument/2006/relationships/tags" Target="../tags/tag659.xml"/><Relationship Id="rId39" Type="http://schemas.openxmlformats.org/officeDocument/2006/relationships/audio" Target="../media/audio1.wav"/><Relationship Id="rId3" Type="http://schemas.openxmlformats.org/officeDocument/2006/relationships/tags" Target="../tags/tag636.xml"/><Relationship Id="rId21" Type="http://schemas.openxmlformats.org/officeDocument/2006/relationships/tags" Target="../tags/tag654.xml"/><Relationship Id="rId34" Type="http://schemas.openxmlformats.org/officeDocument/2006/relationships/tags" Target="../tags/tag667.xml"/><Relationship Id="rId42" Type="http://schemas.openxmlformats.org/officeDocument/2006/relationships/image" Target="../media/image24.png"/><Relationship Id="rId47" Type="http://schemas.openxmlformats.org/officeDocument/2006/relationships/image" Target="../media/image115.jpeg"/><Relationship Id="rId50" Type="http://schemas.microsoft.com/office/2007/relationships/hdphoto" Target="../media/hdphoto1.wdp"/><Relationship Id="rId7" Type="http://schemas.openxmlformats.org/officeDocument/2006/relationships/tags" Target="../tags/tag640.xml"/><Relationship Id="rId12" Type="http://schemas.openxmlformats.org/officeDocument/2006/relationships/tags" Target="../tags/tag645.xml"/><Relationship Id="rId17" Type="http://schemas.openxmlformats.org/officeDocument/2006/relationships/tags" Target="../tags/tag650.xml"/><Relationship Id="rId25" Type="http://schemas.openxmlformats.org/officeDocument/2006/relationships/tags" Target="../tags/tag658.xml"/><Relationship Id="rId33" Type="http://schemas.openxmlformats.org/officeDocument/2006/relationships/tags" Target="../tags/tag666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4.jpeg"/><Relationship Id="rId2" Type="http://schemas.openxmlformats.org/officeDocument/2006/relationships/tags" Target="../tags/tag635.xml"/><Relationship Id="rId16" Type="http://schemas.openxmlformats.org/officeDocument/2006/relationships/tags" Target="../tags/tag649.xml"/><Relationship Id="rId20" Type="http://schemas.openxmlformats.org/officeDocument/2006/relationships/tags" Target="../tags/tag653.xml"/><Relationship Id="rId29" Type="http://schemas.openxmlformats.org/officeDocument/2006/relationships/tags" Target="../tags/tag662.xml"/><Relationship Id="rId41" Type="http://schemas.openxmlformats.org/officeDocument/2006/relationships/image" Target="../media/image118.jpeg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1" Type="http://schemas.openxmlformats.org/officeDocument/2006/relationships/tags" Target="../tags/tag644.xml"/><Relationship Id="rId24" Type="http://schemas.openxmlformats.org/officeDocument/2006/relationships/tags" Target="../tags/tag657.xml"/><Relationship Id="rId32" Type="http://schemas.openxmlformats.org/officeDocument/2006/relationships/tags" Target="../tags/tag665.xml"/><Relationship Id="rId37" Type="http://schemas.openxmlformats.org/officeDocument/2006/relationships/tags" Target="../tags/tag670.xml"/><Relationship Id="rId40" Type="http://schemas.openxmlformats.org/officeDocument/2006/relationships/audio" Target="../media/audio2.wav"/><Relationship Id="rId45" Type="http://schemas.openxmlformats.org/officeDocument/2006/relationships/image" Target="../media/image113.jpeg"/><Relationship Id="rId5" Type="http://schemas.openxmlformats.org/officeDocument/2006/relationships/tags" Target="../tags/tag638.xml"/><Relationship Id="rId15" Type="http://schemas.openxmlformats.org/officeDocument/2006/relationships/tags" Target="../tags/tag648.xml"/><Relationship Id="rId23" Type="http://schemas.openxmlformats.org/officeDocument/2006/relationships/tags" Target="../tags/tag656.xml"/><Relationship Id="rId28" Type="http://schemas.openxmlformats.org/officeDocument/2006/relationships/tags" Target="../tags/tag661.xml"/><Relationship Id="rId36" Type="http://schemas.openxmlformats.org/officeDocument/2006/relationships/tags" Target="../tags/tag669.xml"/><Relationship Id="rId49" Type="http://schemas.openxmlformats.org/officeDocument/2006/relationships/image" Target="../media/image119.png"/><Relationship Id="rId10" Type="http://schemas.openxmlformats.org/officeDocument/2006/relationships/tags" Target="../tags/tag643.xml"/><Relationship Id="rId19" Type="http://schemas.openxmlformats.org/officeDocument/2006/relationships/tags" Target="../tags/tag652.xml"/><Relationship Id="rId31" Type="http://schemas.openxmlformats.org/officeDocument/2006/relationships/tags" Target="../tags/tag664.xml"/><Relationship Id="rId44" Type="http://schemas.openxmlformats.org/officeDocument/2006/relationships/image" Target="../media/image64.gif"/><Relationship Id="rId52" Type="http://schemas.openxmlformats.org/officeDocument/2006/relationships/image" Target="../media/image32.emf"/><Relationship Id="rId4" Type="http://schemas.openxmlformats.org/officeDocument/2006/relationships/tags" Target="../tags/tag637.xml"/><Relationship Id="rId9" Type="http://schemas.openxmlformats.org/officeDocument/2006/relationships/tags" Target="../tags/tag642.xml"/><Relationship Id="rId14" Type="http://schemas.openxmlformats.org/officeDocument/2006/relationships/tags" Target="../tags/tag647.xml"/><Relationship Id="rId22" Type="http://schemas.openxmlformats.org/officeDocument/2006/relationships/tags" Target="../tags/tag655.xml"/><Relationship Id="rId27" Type="http://schemas.openxmlformats.org/officeDocument/2006/relationships/tags" Target="../tags/tag660.xml"/><Relationship Id="rId30" Type="http://schemas.openxmlformats.org/officeDocument/2006/relationships/tags" Target="../tags/tag663.xml"/><Relationship Id="rId35" Type="http://schemas.openxmlformats.org/officeDocument/2006/relationships/tags" Target="../tags/tag668.xml"/><Relationship Id="rId43" Type="http://schemas.openxmlformats.org/officeDocument/2006/relationships/image" Target="../media/image25.png"/><Relationship Id="rId48" Type="http://schemas.openxmlformats.org/officeDocument/2006/relationships/image" Target="../media/image40.png"/><Relationship Id="rId8" Type="http://schemas.openxmlformats.org/officeDocument/2006/relationships/tags" Target="../tags/tag641.xml"/><Relationship Id="rId51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83.xml"/><Relationship Id="rId18" Type="http://schemas.openxmlformats.org/officeDocument/2006/relationships/tags" Target="../tags/tag688.xml"/><Relationship Id="rId26" Type="http://schemas.openxmlformats.org/officeDocument/2006/relationships/tags" Target="../tags/tag696.xml"/><Relationship Id="rId39" Type="http://schemas.openxmlformats.org/officeDocument/2006/relationships/tags" Target="../tags/tag709.xml"/><Relationship Id="rId21" Type="http://schemas.openxmlformats.org/officeDocument/2006/relationships/tags" Target="../tags/tag691.xml"/><Relationship Id="rId34" Type="http://schemas.openxmlformats.org/officeDocument/2006/relationships/tags" Target="../tags/tag704.xml"/><Relationship Id="rId42" Type="http://schemas.openxmlformats.org/officeDocument/2006/relationships/tags" Target="../tags/tag712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20.jpeg"/><Relationship Id="rId55" Type="http://schemas.openxmlformats.org/officeDocument/2006/relationships/image" Target="../media/image31.emf"/><Relationship Id="rId7" Type="http://schemas.openxmlformats.org/officeDocument/2006/relationships/tags" Target="../tags/tag677.xml"/><Relationship Id="rId12" Type="http://schemas.openxmlformats.org/officeDocument/2006/relationships/tags" Target="../tags/tag682.xml"/><Relationship Id="rId17" Type="http://schemas.openxmlformats.org/officeDocument/2006/relationships/tags" Target="../tags/tag687.xml"/><Relationship Id="rId25" Type="http://schemas.openxmlformats.org/officeDocument/2006/relationships/tags" Target="../tags/tag695.xml"/><Relationship Id="rId33" Type="http://schemas.openxmlformats.org/officeDocument/2006/relationships/tags" Target="../tags/tag703.xml"/><Relationship Id="rId38" Type="http://schemas.openxmlformats.org/officeDocument/2006/relationships/tags" Target="../tags/tag708.xml"/><Relationship Id="rId46" Type="http://schemas.openxmlformats.org/officeDocument/2006/relationships/slideLayout" Target="../slideLayouts/slideLayout6.xml"/><Relationship Id="rId2" Type="http://schemas.openxmlformats.org/officeDocument/2006/relationships/tags" Target="../tags/tag672.xml"/><Relationship Id="rId16" Type="http://schemas.openxmlformats.org/officeDocument/2006/relationships/tags" Target="../tags/tag686.xml"/><Relationship Id="rId20" Type="http://schemas.openxmlformats.org/officeDocument/2006/relationships/tags" Target="../tags/tag690.xml"/><Relationship Id="rId29" Type="http://schemas.openxmlformats.org/officeDocument/2006/relationships/tags" Target="../tags/tag699.xml"/><Relationship Id="rId41" Type="http://schemas.openxmlformats.org/officeDocument/2006/relationships/tags" Target="../tags/tag711.xml"/><Relationship Id="rId54" Type="http://schemas.openxmlformats.org/officeDocument/2006/relationships/image" Target="../media/image32.emf"/><Relationship Id="rId1" Type="http://schemas.openxmlformats.org/officeDocument/2006/relationships/tags" Target="../tags/tag671.xml"/><Relationship Id="rId6" Type="http://schemas.openxmlformats.org/officeDocument/2006/relationships/tags" Target="../tags/tag676.xml"/><Relationship Id="rId11" Type="http://schemas.openxmlformats.org/officeDocument/2006/relationships/tags" Target="../tags/tag681.xml"/><Relationship Id="rId24" Type="http://schemas.openxmlformats.org/officeDocument/2006/relationships/tags" Target="../tags/tag694.xml"/><Relationship Id="rId32" Type="http://schemas.openxmlformats.org/officeDocument/2006/relationships/tags" Target="../tags/tag702.xml"/><Relationship Id="rId37" Type="http://schemas.openxmlformats.org/officeDocument/2006/relationships/tags" Target="../tags/tag707.xml"/><Relationship Id="rId40" Type="http://schemas.openxmlformats.org/officeDocument/2006/relationships/tags" Target="../tags/tag710.xml"/><Relationship Id="rId45" Type="http://schemas.openxmlformats.org/officeDocument/2006/relationships/tags" Target="../tags/tag715.xml"/><Relationship Id="rId53" Type="http://schemas.openxmlformats.org/officeDocument/2006/relationships/image" Target="../media/image121.png"/><Relationship Id="rId5" Type="http://schemas.openxmlformats.org/officeDocument/2006/relationships/tags" Target="../tags/tag675.xml"/><Relationship Id="rId15" Type="http://schemas.openxmlformats.org/officeDocument/2006/relationships/tags" Target="../tags/tag685.xml"/><Relationship Id="rId23" Type="http://schemas.openxmlformats.org/officeDocument/2006/relationships/tags" Target="../tags/tag693.xml"/><Relationship Id="rId28" Type="http://schemas.openxmlformats.org/officeDocument/2006/relationships/tags" Target="../tags/tag698.xml"/><Relationship Id="rId36" Type="http://schemas.openxmlformats.org/officeDocument/2006/relationships/tags" Target="../tags/tag706.xml"/><Relationship Id="rId49" Type="http://schemas.openxmlformats.org/officeDocument/2006/relationships/audio" Target="../media/audio2.wav"/><Relationship Id="rId10" Type="http://schemas.openxmlformats.org/officeDocument/2006/relationships/tags" Target="../tags/tag680.xml"/><Relationship Id="rId19" Type="http://schemas.openxmlformats.org/officeDocument/2006/relationships/tags" Target="../tags/tag689.xml"/><Relationship Id="rId31" Type="http://schemas.openxmlformats.org/officeDocument/2006/relationships/tags" Target="../tags/tag701.xml"/><Relationship Id="rId44" Type="http://schemas.openxmlformats.org/officeDocument/2006/relationships/tags" Target="../tags/tag714.xml"/><Relationship Id="rId52" Type="http://schemas.openxmlformats.org/officeDocument/2006/relationships/image" Target="../media/image25.png"/><Relationship Id="rId4" Type="http://schemas.openxmlformats.org/officeDocument/2006/relationships/tags" Target="../tags/tag674.xml"/><Relationship Id="rId9" Type="http://schemas.openxmlformats.org/officeDocument/2006/relationships/tags" Target="../tags/tag679.xml"/><Relationship Id="rId14" Type="http://schemas.openxmlformats.org/officeDocument/2006/relationships/tags" Target="../tags/tag684.xml"/><Relationship Id="rId22" Type="http://schemas.openxmlformats.org/officeDocument/2006/relationships/tags" Target="../tags/tag692.xml"/><Relationship Id="rId27" Type="http://schemas.openxmlformats.org/officeDocument/2006/relationships/tags" Target="../tags/tag697.xml"/><Relationship Id="rId30" Type="http://schemas.openxmlformats.org/officeDocument/2006/relationships/tags" Target="../tags/tag700.xml"/><Relationship Id="rId35" Type="http://schemas.openxmlformats.org/officeDocument/2006/relationships/tags" Target="../tags/tag705.xml"/><Relationship Id="rId43" Type="http://schemas.openxmlformats.org/officeDocument/2006/relationships/tags" Target="../tags/tag713.xml"/><Relationship Id="rId48" Type="http://schemas.openxmlformats.org/officeDocument/2006/relationships/audio" Target="../media/audio1.wav"/><Relationship Id="rId8" Type="http://schemas.openxmlformats.org/officeDocument/2006/relationships/tags" Target="../tags/tag678.xml"/><Relationship Id="rId51" Type="http://schemas.openxmlformats.org/officeDocument/2006/relationships/image" Target="../media/image24.png"/><Relationship Id="rId3" Type="http://schemas.openxmlformats.org/officeDocument/2006/relationships/tags" Target="../tags/tag6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18.xml"/><Relationship Id="rId7" Type="http://schemas.openxmlformats.org/officeDocument/2006/relationships/image" Target="../media/image124.jpeg"/><Relationship Id="rId2" Type="http://schemas.openxmlformats.org/officeDocument/2006/relationships/tags" Target="../tags/tag717.xml"/><Relationship Id="rId1" Type="http://schemas.openxmlformats.org/officeDocument/2006/relationships/tags" Target="../tags/tag71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726.xml"/><Relationship Id="rId13" Type="http://schemas.openxmlformats.org/officeDocument/2006/relationships/tags" Target="../tags/tag731.xml"/><Relationship Id="rId18" Type="http://schemas.openxmlformats.org/officeDocument/2006/relationships/tags" Target="../tags/tag736.xml"/><Relationship Id="rId26" Type="http://schemas.openxmlformats.org/officeDocument/2006/relationships/image" Target="../media/image64.gif"/><Relationship Id="rId3" Type="http://schemas.openxmlformats.org/officeDocument/2006/relationships/tags" Target="../tags/tag721.xml"/><Relationship Id="rId21" Type="http://schemas.openxmlformats.org/officeDocument/2006/relationships/tags" Target="../tags/tag739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725.xml"/><Relationship Id="rId12" Type="http://schemas.openxmlformats.org/officeDocument/2006/relationships/tags" Target="../tags/tag730.xml"/><Relationship Id="rId17" Type="http://schemas.openxmlformats.org/officeDocument/2006/relationships/tags" Target="../tags/tag735.xml"/><Relationship Id="rId25" Type="http://schemas.openxmlformats.org/officeDocument/2006/relationships/image" Target="../media/image125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20.xml"/><Relationship Id="rId16" Type="http://schemas.openxmlformats.org/officeDocument/2006/relationships/tags" Target="../tags/tag734.xml"/><Relationship Id="rId20" Type="http://schemas.openxmlformats.org/officeDocument/2006/relationships/tags" Target="../tags/tag738.xml"/><Relationship Id="rId29" Type="http://schemas.openxmlformats.org/officeDocument/2006/relationships/image" Target="../media/image111.png"/><Relationship Id="rId1" Type="http://schemas.openxmlformats.org/officeDocument/2006/relationships/tags" Target="../tags/tag719.xml"/><Relationship Id="rId6" Type="http://schemas.openxmlformats.org/officeDocument/2006/relationships/tags" Target="../tags/tag724.xml"/><Relationship Id="rId11" Type="http://schemas.openxmlformats.org/officeDocument/2006/relationships/tags" Target="../tags/tag729.xml"/><Relationship Id="rId24" Type="http://schemas.openxmlformats.org/officeDocument/2006/relationships/image" Target="../media/image25.png"/><Relationship Id="rId32" Type="http://schemas.openxmlformats.org/officeDocument/2006/relationships/image" Target="../media/image40.png"/><Relationship Id="rId5" Type="http://schemas.openxmlformats.org/officeDocument/2006/relationships/tags" Target="../tags/tag723.xml"/><Relationship Id="rId15" Type="http://schemas.openxmlformats.org/officeDocument/2006/relationships/tags" Target="../tags/tag733.xml"/><Relationship Id="rId23" Type="http://schemas.openxmlformats.org/officeDocument/2006/relationships/image" Target="../media/image24.png"/><Relationship Id="rId28" Type="http://schemas.openxmlformats.org/officeDocument/2006/relationships/image" Target="../media/image126.png"/><Relationship Id="rId10" Type="http://schemas.openxmlformats.org/officeDocument/2006/relationships/tags" Target="../tags/tag728.xml"/><Relationship Id="rId19" Type="http://schemas.openxmlformats.org/officeDocument/2006/relationships/tags" Target="../tags/tag737.xml"/><Relationship Id="rId31" Type="http://schemas.openxmlformats.org/officeDocument/2006/relationships/image" Target="../media/image42.png"/><Relationship Id="rId4" Type="http://schemas.openxmlformats.org/officeDocument/2006/relationships/tags" Target="../tags/tag722.xml"/><Relationship Id="rId9" Type="http://schemas.openxmlformats.org/officeDocument/2006/relationships/tags" Target="../tags/tag727.xml"/><Relationship Id="rId14" Type="http://schemas.openxmlformats.org/officeDocument/2006/relationships/tags" Target="../tags/tag732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43.jpeg"/><Relationship Id="rId30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52.xml"/><Relationship Id="rId18" Type="http://schemas.openxmlformats.org/officeDocument/2006/relationships/tags" Target="../tags/tag757.xml"/><Relationship Id="rId26" Type="http://schemas.openxmlformats.org/officeDocument/2006/relationships/tags" Target="../tags/tag765.xml"/><Relationship Id="rId39" Type="http://schemas.openxmlformats.org/officeDocument/2006/relationships/tags" Target="../tags/tag778.xml"/><Relationship Id="rId3" Type="http://schemas.openxmlformats.org/officeDocument/2006/relationships/tags" Target="../tags/tag742.xml"/><Relationship Id="rId21" Type="http://schemas.openxmlformats.org/officeDocument/2006/relationships/tags" Target="../tags/tag760.xml"/><Relationship Id="rId34" Type="http://schemas.openxmlformats.org/officeDocument/2006/relationships/tags" Target="../tags/tag773.xml"/><Relationship Id="rId42" Type="http://schemas.openxmlformats.org/officeDocument/2006/relationships/audio" Target="../media/audio1.wav"/><Relationship Id="rId47" Type="http://schemas.openxmlformats.org/officeDocument/2006/relationships/image" Target="../media/image114.jpeg"/><Relationship Id="rId50" Type="http://schemas.openxmlformats.org/officeDocument/2006/relationships/image" Target="../media/image43.jpeg"/><Relationship Id="rId7" Type="http://schemas.openxmlformats.org/officeDocument/2006/relationships/tags" Target="../tags/tag746.xml"/><Relationship Id="rId12" Type="http://schemas.openxmlformats.org/officeDocument/2006/relationships/tags" Target="../tags/tag751.xml"/><Relationship Id="rId17" Type="http://schemas.openxmlformats.org/officeDocument/2006/relationships/tags" Target="../tags/tag756.xml"/><Relationship Id="rId25" Type="http://schemas.openxmlformats.org/officeDocument/2006/relationships/tags" Target="../tags/tag764.xml"/><Relationship Id="rId33" Type="http://schemas.openxmlformats.org/officeDocument/2006/relationships/tags" Target="../tags/tag772.xml"/><Relationship Id="rId38" Type="http://schemas.openxmlformats.org/officeDocument/2006/relationships/tags" Target="../tags/tag777.xml"/><Relationship Id="rId46" Type="http://schemas.openxmlformats.org/officeDocument/2006/relationships/image" Target="../media/image127.png"/><Relationship Id="rId2" Type="http://schemas.openxmlformats.org/officeDocument/2006/relationships/tags" Target="../tags/tag741.xml"/><Relationship Id="rId16" Type="http://schemas.openxmlformats.org/officeDocument/2006/relationships/tags" Target="../tags/tag755.xml"/><Relationship Id="rId20" Type="http://schemas.openxmlformats.org/officeDocument/2006/relationships/tags" Target="../tags/tag759.xml"/><Relationship Id="rId29" Type="http://schemas.openxmlformats.org/officeDocument/2006/relationships/tags" Target="../tags/tag768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740.xml"/><Relationship Id="rId6" Type="http://schemas.openxmlformats.org/officeDocument/2006/relationships/tags" Target="../tags/tag745.xml"/><Relationship Id="rId11" Type="http://schemas.openxmlformats.org/officeDocument/2006/relationships/tags" Target="../tags/tag750.xml"/><Relationship Id="rId24" Type="http://schemas.openxmlformats.org/officeDocument/2006/relationships/tags" Target="../tags/tag763.xml"/><Relationship Id="rId32" Type="http://schemas.openxmlformats.org/officeDocument/2006/relationships/tags" Target="../tags/tag771.xml"/><Relationship Id="rId37" Type="http://schemas.openxmlformats.org/officeDocument/2006/relationships/tags" Target="../tags/tag776.xml"/><Relationship Id="rId40" Type="http://schemas.openxmlformats.org/officeDocument/2006/relationships/tags" Target="../tags/tag779.xml"/><Relationship Id="rId45" Type="http://schemas.openxmlformats.org/officeDocument/2006/relationships/image" Target="../media/image25.png"/><Relationship Id="rId53" Type="http://schemas.openxmlformats.org/officeDocument/2006/relationships/image" Target="../media/image31.emf"/><Relationship Id="rId5" Type="http://schemas.openxmlformats.org/officeDocument/2006/relationships/tags" Target="../tags/tag744.xml"/><Relationship Id="rId15" Type="http://schemas.openxmlformats.org/officeDocument/2006/relationships/tags" Target="../tags/tag754.xml"/><Relationship Id="rId23" Type="http://schemas.openxmlformats.org/officeDocument/2006/relationships/tags" Target="../tags/tag762.xml"/><Relationship Id="rId28" Type="http://schemas.openxmlformats.org/officeDocument/2006/relationships/tags" Target="../tags/tag767.xml"/><Relationship Id="rId36" Type="http://schemas.openxmlformats.org/officeDocument/2006/relationships/tags" Target="../tags/tag775.xml"/><Relationship Id="rId49" Type="http://schemas.openxmlformats.org/officeDocument/2006/relationships/image" Target="../media/image129.jpeg"/><Relationship Id="rId10" Type="http://schemas.openxmlformats.org/officeDocument/2006/relationships/tags" Target="../tags/tag749.xml"/><Relationship Id="rId19" Type="http://schemas.openxmlformats.org/officeDocument/2006/relationships/tags" Target="../tags/tag758.xml"/><Relationship Id="rId31" Type="http://schemas.openxmlformats.org/officeDocument/2006/relationships/tags" Target="../tags/tag770.xml"/><Relationship Id="rId44" Type="http://schemas.openxmlformats.org/officeDocument/2006/relationships/image" Target="../media/image24.png"/><Relationship Id="rId52" Type="http://schemas.openxmlformats.org/officeDocument/2006/relationships/image" Target="../media/image32.emf"/><Relationship Id="rId4" Type="http://schemas.openxmlformats.org/officeDocument/2006/relationships/tags" Target="../tags/tag743.xml"/><Relationship Id="rId9" Type="http://schemas.openxmlformats.org/officeDocument/2006/relationships/tags" Target="../tags/tag748.xml"/><Relationship Id="rId14" Type="http://schemas.openxmlformats.org/officeDocument/2006/relationships/tags" Target="../tags/tag753.xml"/><Relationship Id="rId22" Type="http://schemas.openxmlformats.org/officeDocument/2006/relationships/tags" Target="../tags/tag761.xml"/><Relationship Id="rId27" Type="http://schemas.openxmlformats.org/officeDocument/2006/relationships/tags" Target="../tags/tag766.xml"/><Relationship Id="rId30" Type="http://schemas.openxmlformats.org/officeDocument/2006/relationships/tags" Target="../tags/tag769.xml"/><Relationship Id="rId35" Type="http://schemas.openxmlformats.org/officeDocument/2006/relationships/tags" Target="../tags/tag774.xml"/><Relationship Id="rId43" Type="http://schemas.openxmlformats.org/officeDocument/2006/relationships/audio" Target="../media/audio2.wav"/><Relationship Id="rId48" Type="http://schemas.openxmlformats.org/officeDocument/2006/relationships/image" Target="../media/image128.jpeg"/><Relationship Id="rId8" Type="http://schemas.openxmlformats.org/officeDocument/2006/relationships/tags" Target="../tags/tag747.xml"/><Relationship Id="rId51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1.xml"/><Relationship Id="rId1" Type="http://schemas.openxmlformats.org/officeDocument/2006/relationships/tags" Target="../tags/tag780.xml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84.xml"/><Relationship Id="rId2" Type="http://schemas.openxmlformats.org/officeDocument/2006/relationships/tags" Target="../tags/tag783.xml"/><Relationship Id="rId1" Type="http://schemas.openxmlformats.org/officeDocument/2006/relationships/tags" Target="../tags/tag78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792.xml"/><Relationship Id="rId13" Type="http://schemas.openxmlformats.org/officeDocument/2006/relationships/tags" Target="../tags/tag797.xml"/><Relationship Id="rId18" Type="http://schemas.openxmlformats.org/officeDocument/2006/relationships/tags" Target="../tags/tag802.xml"/><Relationship Id="rId26" Type="http://schemas.openxmlformats.org/officeDocument/2006/relationships/tags" Target="../tags/tag810.xml"/><Relationship Id="rId39" Type="http://schemas.openxmlformats.org/officeDocument/2006/relationships/image" Target="../media/image24.png"/><Relationship Id="rId3" Type="http://schemas.openxmlformats.org/officeDocument/2006/relationships/tags" Target="../tags/tag787.xml"/><Relationship Id="rId21" Type="http://schemas.openxmlformats.org/officeDocument/2006/relationships/tags" Target="../tags/tag805.xml"/><Relationship Id="rId34" Type="http://schemas.openxmlformats.org/officeDocument/2006/relationships/tags" Target="../tags/tag818.xml"/><Relationship Id="rId42" Type="http://schemas.openxmlformats.org/officeDocument/2006/relationships/image" Target="../media/image134.jpeg"/><Relationship Id="rId47" Type="http://schemas.openxmlformats.org/officeDocument/2006/relationships/image" Target="../media/image31.emf"/><Relationship Id="rId7" Type="http://schemas.openxmlformats.org/officeDocument/2006/relationships/tags" Target="../tags/tag791.xml"/><Relationship Id="rId12" Type="http://schemas.openxmlformats.org/officeDocument/2006/relationships/tags" Target="../tags/tag796.xml"/><Relationship Id="rId17" Type="http://schemas.openxmlformats.org/officeDocument/2006/relationships/tags" Target="../tags/tag801.xml"/><Relationship Id="rId25" Type="http://schemas.openxmlformats.org/officeDocument/2006/relationships/tags" Target="../tags/tag809.xml"/><Relationship Id="rId33" Type="http://schemas.openxmlformats.org/officeDocument/2006/relationships/tags" Target="../tags/tag817.xml"/><Relationship Id="rId38" Type="http://schemas.openxmlformats.org/officeDocument/2006/relationships/image" Target="../media/image14.jpeg"/><Relationship Id="rId46" Type="http://schemas.openxmlformats.org/officeDocument/2006/relationships/image" Target="../media/image43.jpeg"/><Relationship Id="rId2" Type="http://schemas.openxmlformats.org/officeDocument/2006/relationships/tags" Target="../tags/tag786.xml"/><Relationship Id="rId16" Type="http://schemas.openxmlformats.org/officeDocument/2006/relationships/tags" Target="../tags/tag800.xml"/><Relationship Id="rId20" Type="http://schemas.openxmlformats.org/officeDocument/2006/relationships/tags" Target="../tags/tag804.xml"/><Relationship Id="rId29" Type="http://schemas.openxmlformats.org/officeDocument/2006/relationships/tags" Target="../tags/tag813.xml"/><Relationship Id="rId41" Type="http://schemas.openxmlformats.org/officeDocument/2006/relationships/image" Target="../media/image127.png"/><Relationship Id="rId1" Type="http://schemas.openxmlformats.org/officeDocument/2006/relationships/tags" Target="../tags/tag785.xml"/><Relationship Id="rId6" Type="http://schemas.openxmlformats.org/officeDocument/2006/relationships/tags" Target="../tags/tag790.xml"/><Relationship Id="rId11" Type="http://schemas.openxmlformats.org/officeDocument/2006/relationships/tags" Target="../tags/tag795.xml"/><Relationship Id="rId24" Type="http://schemas.openxmlformats.org/officeDocument/2006/relationships/tags" Target="../tags/tag808.xml"/><Relationship Id="rId32" Type="http://schemas.openxmlformats.org/officeDocument/2006/relationships/tags" Target="../tags/tag816.xml"/><Relationship Id="rId37" Type="http://schemas.openxmlformats.org/officeDocument/2006/relationships/audio" Target="../media/audio2.wav"/><Relationship Id="rId40" Type="http://schemas.openxmlformats.org/officeDocument/2006/relationships/image" Target="../media/image25.png"/><Relationship Id="rId45" Type="http://schemas.openxmlformats.org/officeDocument/2006/relationships/image" Target="../media/image136.png"/><Relationship Id="rId5" Type="http://schemas.openxmlformats.org/officeDocument/2006/relationships/tags" Target="../tags/tag789.xml"/><Relationship Id="rId15" Type="http://schemas.openxmlformats.org/officeDocument/2006/relationships/tags" Target="../tags/tag799.xml"/><Relationship Id="rId23" Type="http://schemas.openxmlformats.org/officeDocument/2006/relationships/tags" Target="../tags/tag807.xml"/><Relationship Id="rId28" Type="http://schemas.openxmlformats.org/officeDocument/2006/relationships/tags" Target="../tags/tag812.xml"/><Relationship Id="rId36" Type="http://schemas.openxmlformats.org/officeDocument/2006/relationships/audio" Target="../media/audio1.wav"/><Relationship Id="rId10" Type="http://schemas.openxmlformats.org/officeDocument/2006/relationships/tags" Target="../tags/tag794.xml"/><Relationship Id="rId19" Type="http://schemas.openxmlformats.org/officeDocument/2006/relationships/tags" Target="../tags/tag803.xml"/><Relationship Id="rId31" Type="http://schemas.openxmlformats.org/officeDocument/2006/relationships/tags" Target="../tags/tag815.xml"/><Relationship Id="rId44" Type="http://schemas.openxmlformats.org/officeDocument/2006/relationships/image" Target="../media/image129.jpeg"/><Relationship Id="rId4" Type="http://schemas.openxmlformats.org/officeDocument/2006/relationships/tags" Target="../tags/tag788.xml"/><Relationship Id="rId9" Type="http://schemas.openxmlformats.org/officeDocument/2006/relationships/tags" Target="../tags/tag793.xml"/><Relationship Id="rId14" Type="http://schemas.openxmlformats.org/officeDocument/2006/relationships/tags" Target="../tags/tag798.xml"/><Relationship Id="rId22" Type="http://schemas.openxmlformats.org/officeDocument/2006/relationships/tags" Target="../tags/tag806.xml"/><Relationship Id="rId27" Type="http://schemas.openxmlformats.org/officeDocument/2006/relationships/tags" Target="../tags/tag811.xml"/><Relationship Id="rId30" Type="http://schemas.openxmlformats.org/officeDocument/2006/relationships/tags" Target="../tags/tag814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35.jpeg"/><Relationship Id="rId48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20.xml"/><Relationship Id="rId1" Type="http://schemas.openxmlformats.org/officeDocument/2006/relationships/tags" Target="../tags/tag819.xml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15.jpeg"/><Relationship Id="rId3" Type="http://schemas.openxmlformats.org/officeDocument/2006/relationships/tags" Target="../tags/tag823.xml"/><Relationship Id="rId7" Type="http://schemas.openxmlformats.org/officeDocument/2006/relationships/image" Target="../media/image140.jpeg"/><Relationship Id="rId12" Type="http://schemas.openxmlformats.org/officeDocument/2006/relationships/image" Target="../media/image124.jpeg"/><Relationship Id="rId2" Type="http://schemas.openxmlformats.org/officeDocument/2006/relationships/tags" Target="../tags/tag822.xml"/><Relationship Id="rId1" Type="http://schemas.openxmlformats.org/officeDocument/2006/relationships/tags" Target="../tags/tag821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5" Type="http://schemas.openxmlformats.org/officeDocument/2006/relationships/image" Target="../media/image146.jpeg"/><Relationship Id="rId10" Type="http://schemas.openxmlformats.org/officeDocument/2006/relationships/image" Target="../media/image143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2.jpeg"/><Relationship Id="rId1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3" Type="http://schemas.openxmlformats.org/officeDocument/2006/relationships/tags" Target="../tags/tag825.xml"/><Relationship Id="rId7" Type="http://schemas.openxmlformats.org/officeDocument/2006/relationships/slideLayout" Target="../slideLayouts/slideLayout117.xml"/><Relationship Id="rId12" Type="http://schemas.openxmlformats.org/officeDocument/2006/relationships/image" Target="../media/image152.jpeg"/><Relationship Id="rId17" Type="http://schemas.openxmlformats.org/officeDocument/2006/relationships/image" Target="../media/image156.png"/><Relationship Id="rId2" Type="http://schemas.openxmlformats.org/officeDocument/2006/relationships/tags" Target="../tags/tag824.xml"/><Relationship Id="rId16" Type="http://schemas.openxmlformats.org/officeDocument/2006/relationships/image" Target="../media/image155.png"/><Relationship Id="rId1" Type="http://schemas.openxmlformats.org/officeDocument/2006/relationships/vmlDrawing" Target="../drawings/vmlDrawing6.vml"/><Relationship Id="rId6" Type="http://schemas.openxmlformats.org/officeDocument/2006/relationships/control" Target="../activeX/activeX6.xml"/><Relationship Id="rId11" Type="http://schemas.openxmlformats.org/officeDocument/2006/relationships/image" Target="../media/image151.jpeg"/><Relationship Id="rId5" Type="http://schemas.openxmlformats.org/officeDocument/2006/relationships/tags" Target="../tags/tag827.xml"/><Relationship Id="rId15" Type="http://schemas.openxmlformats.org/officeDocument/2006/relationships/image" Target="../media/image138.jpeg"/><Relationship Id="rId10" Type="http://schemas.openxmlformats.org/officeDocument/2006/relationships/image" Target="../media/image150.jpeg"/><Relationship Id="rId4" Type="http://schemas.openxmlformats.org/officeDocument/2006/relationships/tags" Target="../tags/tag826.xml"/><Relationship Id="rId9" Type="http://schemas.openxmlformats.org/officeDocument/2006/relationships/image" Target="../media/image149.jpeg"/><Relationship Id="rId14" Type="http://schemas.openxmlformats.org/officeDocument/2006/relationships/image" Target="../media/image1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30.xml"/><Relationship Id="rId2" Type="http://schemas.openxmlformats.org/officeDocument/2006/relationships/tags" Target="../tags/tag829.xml"/><Relationship Id="rId1" Type="http://schemas.openxmlformats.org/officeDocument/2006/relationships/tags" Target="../tags/tag828.xml"/><Relationship Id="rId5" Type="http://schemas.openxmlformats.org/officeDocument/2006/relationships/image" Target="../media/image157.png"/><Relationship Id="rId4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tags" Target="../tags/tag833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61.png"/><Relationship Id="rId2" Type="http://schemas.openxmlformats.org/officeDocument/2006/relationships/tags" Target="../tags/tag832.xml"/><Relationship Id="rId1" Type="http://schemas.openxmlformats.org/officeDocument/2006/relationships/tags" Target="../tags/tag831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160.gif"/><Relationship Id="rId5" Type="http://schemas.openxmlformats.org/officeDocument/2006/relationships/tags" Target="../tags/tag835.xml"/><Relationship Id="rId10" Type="http://schemas.openxmlformats.org/officeDocument/2006/relationships/image" Target="../media/image159.gif"/><Relationship Id="rId4" Type="http://schemas.openxmlformats.org/officeDocument/2006/relationships/tags" Target="../tags/tag834.xml"/><Relationship Id="rId9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3" Type="http://schemas.openxmlformats.org/officeDocument/2006/relationships/tags" Target="../tags/tag323.xml"/><Relationship Id="rId7" Type="http://schemas.openxmlformats.org/officeDocument/2006/relationships/tags" Target="../tags/tag327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image" Target="../media/image14.jpeg"/><Relationship Id="rId5" Type="http://schemas.openxmlformats.org/officeDocument/2006/relationships/tags" Target="../tags/tag32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24.xml"/><Relationship Id="rId9" Type="http://schemas.openxmlformats.org/officeDocument/2006/relationships/tags" Target="../tags/tag32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43.xml"/><Relationship Id="rId13" Type="http://schemas.openxmlformats.org/officeDocument/2006/relationships/hyperlink" Target="http://www.google.com.vn/imghp" TargetMode="External"/><Relationship Id="rId3" Type="http://schemas.openxmlformats.org/officeDocument/2006/relationships/tags" Target="../tags/tag838.xml"/><Relationship Id="rId7" Type="http://schemas.openxmlformats.org/officeDocument/2006/relationships/tags" Target="../tags/tag842.xml"/><Relationship Id="rId12" Type="http://schemas.openxmlformats.org/officeDocument/2006/relationships/image" Target="../media/image79.jpeg"/><Relationship Id="rId2" Type="http://schemas.openxmlformats.org/officeDocument/2006/relationships/tags" Target="../tags/tag837.xml"/><Relationship Id="rId1" Type="http://schemas.openxmlformats.org/officeDocument/2006/relationships/tags" Target="../tags/tag836.xml"/><Relationship Id="rId6" Type="http://schemas.openxmlformats.org/officeDocument/2006/relationships/tags" Target="../tags/tag841.xml"/><Relationship Id="rId11" Type="http://schemas.openxmlformats.org/officeDocument/2006/relationships/slideLayout" Target="../slideLayouts/slideLayout150.xml"/><Relationship Id="rId5" Type="http://schemas.openxmlformats.org/officeDocument/2006/relationships/tags" Target="../tags/tag840.xml"/><Relationship Id="rId10" Type="http://schemas.openxmlformats.org/officeDocument/2006/relationships/tags" Target="../tags/tag845.xml"/><Relationship Id="rId4" Type="http://schemas.openxmlformats.org/officeDocument/2006/relationships/tags" Target="../tags/tag839.xml"/><Relationship Id="rId9" Type="http://schemas.openxmlformats.org/officeDocument/2006/relationships/tags" Target="../tags/tag844.xml"/><Relationship Id="rId14" Type="http://schemas.openxmlformats.org/officeDocument/2006/relationships/hyperlink" Target="http://m.mp3.zing.v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3" Type="http://schemas.openxmlformats.org/officeDocument/2006/relationships/tags" Target="../tags/tag331.xml"/><Relationship Id="rId7" Type="http://schemas.openxmlformats.org/officeDocument/2006/relationships/control" Target="../activeX/activeX2.xml"/><Relationship Id="rId12" Type="http://schemas.openxmlformats.org/officeDocument/2006/relationships/image" Target="../media/image19.png"/><Relationship Id="rId2" Type="http://schemas.openxmlformats.org/officeDocument/2006/relationships/tags" Target="../tags/tag330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tags" Target="../tags/tag334.xml"/><Relationship Id="rId11" Type="http://schemas.openxmlformats.org/officeDocument/2006/relationships/image" Target="../media/image18.png"/><Relationship Id="rId5" Type="http://schemas.openxmlformats.org/officeDocument/2006/relationships/tags" Target="../tags/tag333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tags" Target="../tags/tag332.xml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47.xml"/><Relationship Id="rId18" Type="http://schemas.openxmlformats.org/officeDocument/2006/relationships/tags" Target="../tags/tag352.xml"/><Relationship Id="rId26" Type="http://schemas.openxmlformats.org/officeDocument/2006/relationships/tags" Target="../tags/tag360.xml"/><Relationship Id="rId39" Type="http://schemas.openxmlformats.org/officeDocument/2006/relationships/tags" Target="../tags/tag373.xml"/><Relationship Id="rId3" Type="http://schemas.openxmlformats.org/officeDocument/2006/relationships/tags" Target="../tags/tag337.xml"/><Relationship Id="rId21" Type="http://schemas.openxmlformats.org/officeDocument/2006/relationships/tags" Target="../tags/tag355.xml"/><Relationship Id="rId34" Type="http://schemas.openxmlformats.org/officeDocument/2006/relationships/tags" Target="../tags/tag368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6.jpeg"/><Relationship Id="rId50" Type="http://schemas.openxmlformats.org/officeDocument/2006/relationships/image" Target="../media/image29.wmf"/><Relationship Id="rId7" Type="http://schemas.openxmlformats.org/officeDocument/2006/relationships/tags" Target="../tags/tag341.xml"/><Relationship Id="rId12" Type="http://schemas.openxmlformats.org/officeDocument/2006/relationships/tags" Target="../tags/tag346.xml"/><Relationship Id="rId17" Type="http://schemas.openxmlformats.org/officeDocument/2006/relationships/tags" Target="../tags/tag351.xml"/><Relationship Id="rId25" Type="http://schemas.openxmlformats.org/officeDocument/2006/relationships/tags" Target="../tags/tag359.xml"/><Relationship Id="rId33" Type="http://schemas.openxmlformats.org/officeDocument/2006/relationships/tags" Target="../tags/tag367.xml"/><Relationship Id="rId38" Type="http://schemas.openxmlformats.org/officeDocument/2006/relationships/tags" Target="../tags/tag372.xml"/><Relationship Id="rId46" Type="http://schemas.openxmlformats.org/officeDocument/2006/relationships/image" Target="../media/image25.png"/><Relationship Id="rId2" Type="http://schemas.openxmlformats.org/officeDocument/2006/relationships/tags" Target="../tags/tag336.xml"/><Relationship Id="rId16" Type="http://schemas.openxmlformats.org/officeDocument/2006/relationships/tags" Target="../tags/tag350.xml"/><Relationship Id="rId20" Type="http://schemas.openxmlformats.org/officeDocument/2006/relationships/tags" Target="../tags/tag354.xml"/><Relationship Id="rId29" Type="http://schemas.openxmlformats.org/officeDocument/2006/relationships/tags" Target="../tags/tag363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11" Type="http://schemas.openxmlformats.org/officeDocument/2006/relationships/tags" Target="../tags/tag345.xml"/><Relationship Id="rId24" Type="http://schemas.openxmlformats.org/officeDocument/2006/relationships/tags" Target="../tags/tag358.xml"/><Relationship Id="rId32" Type="http://schemas.openxmlformats.org/officeDocument/2006/relationships/tags" Target="../tags/tag366.xml"/><Relationship Id="rId37" Type="http://schemas.openxmlformats.org/officeDocument/2006/relationships/tags" Target="../tags/tag371.xml"/><Relationship Id="rId40" Type="http://schemas.openxmlformats.org/officeDocument/2006/relationships/tags" Target="../tags/tag374.xml"/><Relationship Id="rId45" Type="http://schemas.openxmlformats.org/officeDocument/2006/relationships/image" Target="../media/image24.png"/><Relationship Id="rId53" Type="http://schemas.openxmlformats.org/officeDocument/2006/relationships/image" Target="../media/image32.emf"/><Relationship Id="rId5" Type="http://schemas.openxmlformats.org/officeDocument/2006/relationships/tags" Target="../tags/tag339.xml"/><Relationship Id="rId15" Type="http://schemas.openxmlformats.org/officeDocument/2006/relationships/tags" Target="../tags/tag349.xml"/><Relationship Id="rId23" Type="http://schemas.openxmlformats.org/officeDocument/2006/relationships/tags" Target="../tags/tag357.xml"/><Relationship Id="rId28" Type="http://schemas.openxmlformats.org/officeDocument/2006/relationships/tags" Target="../tags/tag362.xml"/><Relationship Id="rId36" Type="http://schemas.openxmlformats.org/officeDocument/2006/relationships/tags" Target="../tags/tag370.xml"/><Relationship Id="rId49" Type="http://schemas.openxmlformats.org/officeDocument/2006/relationships/image" Target="../media/image28.jpeg"/><Relationship Id="rId10" Type="http://schemas.openxmlformats.org/officeDocument/2006/relationships/tags" Target="../tags/tag344.xml"/><Relationship Id="rId19" Type="http://schemas.openxmlformats.org/officeDocument/2006/relationships/tags" Target="../tags/tag353.xml"/><Relationship Id="rId31" Type="http://schemas.openxmlformats.org/officeDocument/2006/relationships/tags" Target="../tags/tag365.xml"/><Relationship Id="rId44" Type="http://schemas.openxmlformats.org/officeDocument/2006/relationships/audio" Target="../media/audio2.wav"/><Relationship Id="rId52" Type="http://schemas.openxmlformats.org/officeDocument/2006/relationships/image" Target="../media/image31.emf"/><Relationship Id="rId4" Type="http://schemas.openxmlformats.org/officeDocument/2006/relationships/tags" Target="../tags/tag338.xml"/><Relationship Id="rId9" Type="http://schemas.openxmlformats.org/officeDocument/2006/relationships/tags" Target="../tags/tag343.xml"/><Relationship Id="rId14" Type="http://schemas.openxmlformats.org/officeDocument/2006/relationships/tags" Target="../tags/tag348.xml"/><Relationship Id="rId22" Type="http://schemas.openxmlformats.org/officeDocument/2006/relationships/tags" Target="../tags/tag356.xml"/><Relationship Id="rId27" Type="http://schemas.openxmlformats.org/officeDocument/2006/relationships/tags" Target="../tags/tag361.xml"/><Relationship Id="rId30" Type="http://schemas.openxmlformats.org/officeDocument/2006/relationships/tags" Target="../tags/tag364.xml"/><Relationship Id="rId35" Type="http://schemas.openxmlformats.org/officeDocument/2006/relationships/tags" Target="../tags/tag369.xml"/><Relationship Id="rId43" Type="http://schemas.openxmlformats.org/officeDocument/2006/relationships/audio" Target="../media/audio1.wav"/><Relationship Id="rId48" Type="http://schemas.openxmlformats.org/officeDocument/2006/relationships/image" Target="../media/image27.jpeg"/><Relationship Id="rId8" Type="http://schemas.openxmlformats.org/officeDocument/2006/relationships/tags" Target="../tags/tag342.xml"/><Relationship Id="rId5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image" Target="../media/image35.png"/><Relationship Id="rId5" Type="http://schemas.openxmlformats.org/officeDocument/2006/relationships/tags" Target="../tags/tag379.xml"/><Relationship Id="rId10" Type="http://schemas.openxmlformats.org/officeDocument/2006/relationships/image" Target="../media/image34.jpeg"/><Relationship Id="rId4" Type="http://schemas.openxmlformats.org/officeDocument/2006/relationships/tags" Target="../tags/tag378.xml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82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81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3.xml"/><Relationship Id="rId4" Type="http://schemas.openxmlformats.org/officeDocument/2006/relationships/tags" Target="../tags/tag383.xml"/><Relationship Id="rId9" Type="http://schemas.openxmlformats.org/officeDocument/2006/relationships/hyperlink" Target="https://www.youtube.com/watch?v=U4y-RhxIz4w" TargetMode="Externa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396.xml"/><Relationship Id="rId18" Type="http://schemas.openxmlformats.org/officeDocument/2006/relationships/tags" Target="../tags/tag401.xml"/><Relationship Id="rId26" Type="http://schemas.openxmlformats.org/officeDocument/2006/relationships/tags" Target="../tags/tag409.xml"/><Relationship Id="rId39" Type="http://schemas.openxmlformats.org/officeDocument/2006/relationships/image" Target="../media/image40.png"/><Relationship Id="rId3" Type="http://schemas.openxmlformats.org/officeDocument/2006/relationships/tags" Target="../tags/tag386.xml"/><Relationship Id="rId21" Type="http://schemas.openxmlformats.org/officeDocument/2006/relationships/tags" Target="../tags/tag404.xml"/><Relationship Id="rId34" Type="http://schemas.openxmlformats.org/officeDocument/2006/relationships/tags" Target="../tags/tag417.xml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7" Type="http://schemas.openxmlformats.org/officeDocument/2006/relationships/tags" Target="../tags/tag390.xml"/><Relationship Id="rId12" Type="http://schemas.openxmlformats.org/officeDocument/2006/relationships/tags" Target="../tags/tag395.xml"/><Relationship Id="rId17" Type="http://schemas.openxmlformats.org/officeDocument/2006/relationships/tags" Target="../tags/tag400.xml"/><Relationship Id="rId25" Type="http://schemas.openxmlformats.org/officeDocument/2006/relationships/tags" Target="../tags/tag408.xml"/><Relationship Id="rId33" Type="http://schemas.openxmlformats.org/officeDocument/2006/relationships/tags" Target="../tags/tag416.xml"/><Relationship Id="rId38" Type="http://schemas.openxmlformats.org/officeDocument/2006/relationships/image" Target="../media/image39.jpeg"/><Relationship Id="rId46" Type="http://schemas.openxmlformats.org/officeDocument/2006/relationships/image" Target="../media/image47.png"/><Relationship Id="rId2" Type="http://schemas.openxmlformats.org/officeDocument/2006/relationships/tags" Target="../tags/tag385.xml"/><Relationship Id="rId16" Type="http://schemas.openxmlformats.org/officeDocument/2006/relationships/tags" Target="../tags/tag399.xml"/><Relationship Id="rId20" Type="http://schemas.openxmlformats.org/officeDocument/2006/relationships/tags" Target="../tags/tag403.xml"/><Relationship Id="rId29" Type="http://schemas.openxmlformats.org/officeDocument/2006/relationships/tags" Target="../tags/tag412.xml"/><Relationship Id="rId41" Type="http://schemas.openxmlformats.org/officeDocument/2006/relationships/image" Target="../media/image42.png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tags" Target="../tags/tag394.xml"/><Relationship Id="rId24" Type="http://schemas.openxmlformats.org/officeDocument/2006/relationships/tags" Target="../tags/tag407.xml"/><Relationship Id="rId32" Type="http://schemas.openxmlformats.org/officeDocument/2006/relationships/tags" Target="../tags/tag415.xml"/><Relationship Id="rId37" Type="http://schemas.openxmlformats.org/officeDocument/2006/relationships/image" Target="../media/image25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388.xml"/><Relationship Id="rId15" Type="http://schemas.openxmlformats.org/officeDocument/2006/relationships/tags" Target="../tags/tag398.xml"/><Relationship Id="rId23" Type="http://schemas.openxmlformats.org/officeDocument/2006/relationships/tags" Target="../tags/tag406.xml"/><Relationship Id="rId28" Type="http://schemas.openxmlformats.org/officeDocument/2006/relationships/tags" Target="../tags/tag411.xml"/><Relationship Id="rId36" Type="http://schemas.openxmlformats.org/officeDocument/2006/relationships/image" Target="../media/image38.jpeg"/><Relationship Id="rId49" Type="http://schemas.openxmlformats.org/officeDocument/2006/relationships/image" Target="../media/image50.png"/><Relationship Id="rId10" Type="http://schemas.openxmlformats.org/officeDocument/2006/relationships/tags" Target="../tags/tag393.xml"/><Relationship Id="rId19" Type="http://schemas.openxmlformats.org/officeDocument/2006/relationships/tags" Target="../tags/tag402.xml"/><Relationship Id="rId31" Type="http://schemas.openxmlformats.org/officeDocument/2006/relationships/tags" Target="../tags/tag414.xml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4" Type="http://schemas.openxmlformats.org/officeDocument/2006/relationships/tags" Target="../tags/tag387.xml"/><Relationship Id="rId9" Type="http://schemas.openxmlformats.org/officeDocument/2006/relationships/tags" Target="../tags/tag392.xml"/><Relationship Id="rId14" Type="http://schemas.openxmlformats.org/officeDocument/2006/relationships/tags" Target="../tags/tag397.xml"/><Relationship Id="rId22" Type="http://schemas.openxmlformats.org/officeDocument/2006/relationships/tags" Target="../tags/tag405.xml"/><Relationship Id="rId27" Type="http://schemas.openxmlformats.org/officeDocument/2006/relationships/tags" Target="../tags/tag410.xml"/><Relationship Id="rId30" Type="http://schemas.openxmlformats.org/officeDocument/2006/relationships/tags" Target="../tags/tag413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44.jpeg"/><Relationship Id="rId48" Type="http://schemas.openxmlformats.org/officeDocument/2006/relationships/image" Target="../media/image49.png"/><Relationship Id="rId8" Type="http://schemas.openxmlformats.org/officeDocument/2006/relationships/tags" Target="../tags/tag391.xml"/><Relationship Id="rId51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990600" y="21336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itchFamily="34" charset="0"/>
                <a:cs typeface="Arial" pitchFamily="34" charset="0"/>
              </a:rPr>
              <a:t>SỰ KÌ DIỆU CỦA NƯỚC</a:t>
            </a:r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5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 smtClean="0"/>
              <a:t>          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6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7"/>
            </p:custDataLst>
          </p:nvPr>
        </p:nvSpPr>
        <p:spPr>
          <a:xfrm>
            <a:off x="215679" y="2841390"/>
            <a:ext cx="87453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nắng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nước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bốc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chuyển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latin typeface="Arial"/>
              </a:rPr>
              <a:t>i</a:t>
            </a:r>
            <a:endParaRPr lang="en-US" dirty="0"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18" name="Picture 98" descr="C:\Users\HT-0981 958 466\Desktop\BAI THI TRUYEN PHUONG DUNG\TU LIEU PHUONG\ANH NEN\Lecture_8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19" name="Picture 9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55" y="609600"/>
            <a:ext cx="8077200" cy="58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561359" y="120225"/>
            <a:ext cx="40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095500" y="6429970"/>
            <a:ext cx="561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https://www.youtube.com/watch?v=vnNSNfjkWZg</a:t>
            </a:r>
          </a:p>
        </p:txBody>
      </p:sp>
    </p:spTree>
    <p:custDataLst>
      <p:tags r:id="rId2"/>
    </p:custDataLst>
    <p:controls>
      <p:control spid="18559" r:id="rId6" imgW="7467480" imgH="4629240"/>
    </p:controls>
    <p:extLst>
      <p:ext uri="{BB962C8B-B14F-4D97-AF65-F5344CB8AC3E}">
        <p14:creationId xmlns:p14="http://schemas.microsoft.com/office/powerpoint/2010/main" xmlns="" val="4987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6w</a:t>
            </a:r>
            <a:endParaRPr lang="en-US" dirty="0"/>
          </a:p>
        </p:txBody>
      </p:sp>
      <p:pic>
        <p:nvPicPr>
          <p:cNvPr id="19459" name="Picture 3" descr="C:\Users\HT-0981 958 466\Desktop\BAI THI TRUYEN PHUONG DUNG\TU LIEU PHUONG\ANH NEN\2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3544887" y="6457890"/>
            <a:ext cx="221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VIDEO TỰ QUAY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p:control spid="17535" r:id="rId5" imgW="8686800" imgH="6172200"/>
    </p:controls>
    <p:extLst>
      <p:ext uri="{BB962C8B-B14F-4D97-AF65-F5344CB8AC3E}">
        <p14:creationId xmlns:p14="http://schemas.microsoft.com/office/powerpoint/2010/main" xmlns="" val="1631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/>
              </a:rPr>
              <a:t>Thử lại</a:t>
            </a:r>
            <a:endParaRPr lang="vi-VN" dirty="0">
              <a:latin typeface="Arial"/>
            </a:endParaRP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B)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9144000" cy="59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676400" y="76199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286000" y="6440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https://www.youtube.com/watch?v=A8kqELSpiAU</a:t>
            </a:r>
          </a:p>
        </p:txBody>
      </p:sp>
    </p:spTree>
    <p:custDataLst>
      <p:tags r:id="rId2"/>
    </p:custDataLst>
    <p:controls>
      <p:control spid="20606" r:id="rId5" imgW="8381880" imgH="4724280"/>
    </p:controls>
    <p:extLst>
      <p:ext uri="{BB962C8B-B14F-4D97-AF65-F5344CB8AC3E}">
        <p14:creationId xmlns:p14="http://schemas.microsoft.com/office/powerpoint/2010/main" xmlns="" val="15031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 xmlns="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The correct answer is: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TRẢ LỜI</a:t>
            </a:r>
            <a:endParaRPr lang="en-US" sz="1400" dirty="0">
              <a:solidFill>
                <a:srgbClr val="2B333C"/>
              </a:solidFill>
            </a:endParaRP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LÀM LẠI</a:t>
            </a:r>
            <a:endParaRPr lang="en-US" sz="1400" dirty="0">
              <a:solidFill>
                <a:srgbClr val="2B333C"/>
              </a:solidFill>
            </a:endParaRP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A)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phá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cánh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cửa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thứ</a:t>
            </a:r>
            <a:r>
              <a:rPr lang="en-US" sz="2800" b="1" dirty="0" smtClean="0">
                <a:solidFill>
                  <a:srgbClr val="FFFF00"/>
                </a:solidFill>
              </a:rPr>
              <a:t> 3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You answered this correctly!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</a:rPr>
              <a:t>You did not answer this question completely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71600" y="279366"/>
            <a:ext cx="6278154" cy="924431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HT-0981 958 466\Desktop\lam e ve nuoc\hai quan ca ha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4460" y="1423031"/>
            <a:ext cx="4375904" cy="54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37168"/>
            <a:ext cx="3864048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T-0981 958 466\Desktop\lam e ve nuoc\hai quan chan nuo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232088"/>
            <a:ext cx="4166856" cy="56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437168"/>
            <a:ext cx="4319521" cy="54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9662" y="1475268"/>
            <a:ext cx="4192551" cy="5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4358" y="1486717"/>
            <a:ext cx="4207973" cy="54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260" y="1232089"/>
            <a:ext cx="4296071" cy="5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3557" y="1232088"/>
            <a:ext cx="4369879" cy="55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281" name="Picture 17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8659" y="1232088"/>
            <a:ext cx="4433671" cy="5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23031"/>
            <a:ext cx="4439939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8824" y="1408223"/>
            <a:ext cx="4264613" cy="54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350467"/>
            <a:ext cx="437743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0570"/>
            <a:ext cx="4342223" cy="54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232089"/>
            <a:ext cx="4377435" cy="5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0331" y="-36000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0" y="6467536"/>
            <a:ext cx="492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https://www.youtube.com/watch?v=a_DvEZtJ0xs</a:t>
            </a:r>
          </a:p>
        </p:txBody>
      </p:sp>
    </p:spTree>
    <p:custDataLst>
      <p:tags r:id="rId2"/>
    </p:custDataLst>
    <p:controls>
      <p:control spid="23679" r:id="rId6" imgW="5105520" imgH="5334120"/>
    </p:controls>
    <p:extLst>
      <p:ext uri="{BB962C8B-B14F-4D97-AF65-F5344CB8AC3E}">
        <p14:creationId xmlns:p14="http://schemas.microsoft.com/office/powerpoint/2010/main" xmlns="" val="20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HT-0981 958 466\Desktop\BAI THI TRUYEN PHUONG DUNG\TU LIEU PHUONG\ANH NEN\hinh-nen-dien-thoai-pc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7177" y="-105061"/>
            <a:ext cx="9417730" cy="6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4635" y="236144"/>
            <a:ext cx="7772400" cy="609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góp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4800" y="1206837"/>
            <a:ext cx="8610600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Do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dung;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sót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huynh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Đặng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Phượng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ầm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SĐT: 0166 390 8348 - 0983634178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Email: nguyenthihongdung.gvc0lienchau.yenlac@vinhphuc.edu.vn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992" y="5867400"/>
            <a:ext cx="159928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0600" y="-129988"/>
            <a:ext cx="609600" cy="1733550"/>
          </a:xfrm>
          <a:prstGeom prst="rect">
            <a:avLst/>
          </a:prstGeo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238"/>
            <a:ext cx="6096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03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T-0981 958 466\Desktop\BAI THI TRUYEN PHUONG DUNG\TU LIEU PHUONG\ANH NEN\Lecture_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7466"/>
            <a:ext cx="92633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600037" y="-352719"/>
            <a:ext cx="929755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khảo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49056" y="1981200"/>
            <a:ext cx="646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mềm</a:t>
            </a:r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Microsoft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PowerPoi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2010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649056" y="2812197"/>
            <a:ext cx="396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Adobe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Prensenter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35201" y="773943"/>
            <a:ext cx="702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85819" y="1565701"/>
            <a:ext cx="734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tuyển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400" b="1" dirty="0" smtClean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1604761" y="3284611"/>
            <a:ext cx="468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studio 8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 Quick time player</a:t>
            </a:r>
            <a:endParaRPr lang="en-US" sz="2400" b="1" dirty="0">
              <a:solidFill>
                <a:srgbClr val="231DA3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1635201" y="4088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3"/>
              </a:rPr>
              <a:t>www.google.com.vn/imghp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4"/>
              </a:rPr>
              <a:t>http://m.mp3.zing.vn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1597834" y="49307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https://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m.youtube.com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231DA3"/>
                </a:solidFill>
                <a:latin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231DA3"/>
                </a:solidFill>
                <a:latin typeface="Times New Roman" pitchFamily="18" charset="0"/>
              </a:rPr>
              <a:t>mamnon.com/docsDetails.aspx?</a:t>
            </a:r>
            <a:endParaRPr lang="en-US" sz="2400" b="1" dirty="0">
              <a:solidFill>
                <a:srgbClr val="231DA3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5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7018" y="914400"/>
            <a:ext cx="391318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72" name="Picture 8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2098" y="914400"/>
            <a:ext cx="3883025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3" name="Picture 8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4463" y="929481"/>
            <a:ext cx="391953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4" name="Picture 9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633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5" name="Picture 9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5664" y="914400"/>
            <a:ext cx="391318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8" name="Picture 9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6776" y="951489"/>
            <a:ext cx="3902075" cy="5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8" name="Picture 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9" name="Picture 8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9725" y="951489"/>
            <a:ext cx="3970480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0" name="Picture 8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016" y="914400"/>
            <a:ext cx="4026835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6"/>
            </p:custDataLst>
          </p:nvPr>
        </p:nvSpPr>
        <p:spPr>
          <a:xfrm>
            <a:off x="171450" y="6519446"/>
            <a:ext cx="499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https://www.youtube.com/watch?v=V2A54Zb9WSY</a:t>
            </a:r>
          </a:p>
        </p:txBody>
      </p:sp>
    </p:spTree>
    <p:custDataLst>
      <p:tags r:id="rId2"/>
    </p:custDataLst>
    <p:controls>
      <p:control spid="16510" r:id="rId7" imgW="5105520" imgH="5638680"/>
    </p:controls>
    <p:extLst>
      <p:ext uri="{BB962C8B-B14F-4D97-AF65-F5344CB8AC3E}">
        <p14:creationId xmlns:p14="http://schemas.microsoft.com/office/powerpoint/2010/main" xmlns="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25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6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25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25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Đúng rồi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</a:t>
            </a:r>
            <a:r>
              <a:rPr lang="en-US" sz="2800" b="1" dirty="0" err="1" smtClean="0">
                <a:solidFill>
                  <a:srgbClr val="C00000"/>
                </a:solidFill>
              </a:rPr>
              <a:t>hám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phá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diệu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9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p:control spid="15488" r:id="rId5" imgW="8610480" imgH="4800600"/>
    </p:controls>
    <p:extLst>
      <p:ext uri="{BB962C8B-B14F-4D97-AF65-F5344CB8AC3E}">
        <p14:creationId xmlns:p14="http://schemas.microsoft.com/office/powerpoint/2010/main" xmlns="" val="14833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</a:rPr>
              <a:t>Thử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1699197,C:\Users\Administrator\Desktop\E-LEARNING - SU KI DIEU CUA NUOC\TEPNGUON\SUKIDIEUCUANUOC._pptx\Media.ppcx"/>
  <p:tag name="HTML_SHAPEINFO" val="&lt;SlideThumbPath val=&quot;Slide2.PNG&quot;/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B885B06-AD08-480C-92E3-B3136C9ACD14}_2.png&quot;/&gt;&lt;left val=&quot;36&quot;/&gt;&lt;top val=&quot;21&quot;/&gt;&lt;width val=&quot;649&quot;/&gt;&lt;height val=&quot;99&quot;/&gt;&lt;hasText val=&quot;1&quot;/&gt;&lt;/Image&gt;&lt;/ThreeDShapeInfo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A7FC8AD-65BD-4DAE-8581-4E867903FFFE}_2.png&quot;/&gt;&lt;left val=&quot;273&quot;/&gt;&lt;top val=&quot;505&quot;/&gt;&lt;width val=&quot;190&quot;/&gt;&lt;height val=&quot;43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91B5C6-199A-4F1F-8167-14932DA48275}&quot;/&gt;&lt;isInvalidForFieldText val=&quot;0&quot;/&gt;&lt;Image&gt;&lt;filename val=&quot;C:\Users\Administrator\Desktop\E-LEARNING - SU KI DIEU CUA NUOC\BAIDUTHI\data\asimages\{AF91B5C6-199A-4F1F-8167-14932DA48275}.png&quot;/&gt;&lt;left val=&quot;412&quot;/&gt;&lt;top val=&quot;72&quot;/&gt;&lt;width val=&quot;308&quot;/&gt;&lt;height val=&quot;465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0C28455-F53A-4335-97F4-8D76BE557345}_5.png&quot;/&gt;&lt;left val=&quot;11&quot;/&gt;&lt;top val=&quot;512&quot;/&gt;&lt;width val=&quot;397&quot;/&gt;&lt;height val=&quot;34&quot;/&gt;&lt;hasText val=&quot;1&quot;/&gt;&lt;/Image&gt;&lt;/ThreeDShape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61699197,C:\Users\Administrator\Desktop\E-LEARNING - SU KI DIEU CUA NUOC\TEPNGUON\SUKIDIEUCUANUOC._pptx\Media.ppcx"/>
  <p:tag name="HTML_SHAPEINFO" val="&lt;SlideThumbPath val=&quot;Slide17.PNG&quot;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74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7406\Collaboration.swf"/>
  <p:tag name="PRESENTER_SHAPETEXTINFO" val="&lt;ShapeTextInfo&gt;&lt;TableIndex row=&quot;-1&quot; col=&quot;-1&quot;&gt;&lt;linesCount val=&quot;0&quot;/&gt;&lt;/TableIndex&gt;&lt;/ShapeTextInfo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9A2D95C-1FFA-430F-AABE-8522B5F337FC}_17.png&quot;/&gt;&lt;left val=&quot;194&quot;/&gt;&lt;top val=&quot;6&quot;/&gt;&lt;width val=&quot;327&quot;/&gt;&lt;height val=&quot;51&quot;/&gt;&lt;hasText val=&quot;1&quot;/&gt;&lt;/Image&gt;&lt;/ThreeDShape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DFAA7F-E2A6-4B99-9E80-32F9975DC69E}_17.png&quot;/&gt;&lt;left val=&quot;161&quot;/&gt;&lt;top val=&quot;503&quot;/&gt;&lt;width val=&quot;454&quot;/&gt;&lt;height val=&quot;39&quot;/&gt;&lt;hasText val=&quot;1&quot;/&gt;&lt;/Image&gt;&lt;/ThreeDShape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961699197,C:\Users\Administrator\Desktop\E-LEARNING - SU KI DIEU CUA NUOC\TEPNGUON\SUKIDIEUCUANUOC._pptx\Media.ppcx"/>
  <p:tag name="HTML_SHAPEINFO" val="&lt;SlideThumbPath val=&quot;Slide26.PNG&quot;/&gt;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EF973-003C-40CB-ABD5-02A43C63B33F}_26.png&quot;/&gt;&lt;left val=&quot;122&quot;/&gt;&lt;top val=&quot;1&quot;/&gt;&lt;width val=&quot;436&quot;/&gt;&lt;height val=&quot;59&quot;/&gt;&lt;hasText val=&quot;1&quot;/&gt;&lt;/Image&gt;&lt;/ThreeDShape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BB776EF-67C6-497C-B60F-0EB79E232EC3}_26.png&quot;/&gt;&lt;left val=&quot;176&quot;/&gt;&lt;top val=&quot;504&quot;/&gt;&lt;width val=&quot;457&quot;/&gt;&lt;height val=&quot;39&quot;/&gt;&lt;hasText val=&quot;1&quot;/&gt;&lt;/Image&gt;&lt;/ThreeDShape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2,1961699197,C:\Users\Administrator\Desktop\E-LEARNING - SU KI DIEU CUA NUOC\TEPNGUON\SUKIDIEUCUANUOC._pptx\Media.ppcx"/>
  <p:tag name="HTML_SHAPEINFO" val="&lt;SlideThumbPath val=&quot;Slide37.PNG&quot;/&gt;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0D43476-39F4-476D-BA23-20D6B9A216B2}_37.png&quot;/&gt;&lt;left val=&quot;105&quot;/&gt;&lt;top val=&quot;21&quot;/&gt;&lt;width val=&quot;510&quot;/&gt;&lt;height val=&quot;82&quot;/&gt;&lt;hasText val=&quot;1&quot;/&gt;&lt;/Image&gt;&lt;/ThreeDShapeInfo&gt;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292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2925\Collaboration.swf"/>
  <p:tag name="PRESENTER_SHAPETEXTINFO" val="&lt;ShapeTextInfo&gt;&lt;TableIndex row=&quot;-1&quot; col=&quot;-1&quot;&gt;&lt;linesCount val=&quot;0&quot;/&gt;&lt;/TableIndex&gt;&lt;/ShapeTextInfo&gt;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55711C-7417-4416-89F0-40B7DEC674E5}_37.png&quot;/&gt;&lt;left val=&quot;-3&quot;/&gt;&lt;top val=&quot;506&quot;/&gt;&lt;width val=&quot;392&quot;/&gt;&lt;height val=&quot;39&quot;/&gt;&lt;hasText val=&quot;1&quot;/&gt;&lt;/Image&gt;&lt;/ThreeDShapeInfo&gt;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4,1961699197,C:\Users\Administrator\Desktop\E-LEARNING - SU KI DIEU CUA NUOC\TEPNGUON\SUKIDIEUCUANUOC._pptx\Media.ppcx"/>
  <p:tag name="HTML_SHAPEINFO" val="&lt;SlideThumbPath val=&quot;Slide39.PNG&quot;/&gt;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F7BCA7CE-30F3-4BB2-98CF-58DCE3E76A21}&quot;/&gt;&lt;isInvalidForFieldText val=&quot;0&quot;/&gt;&lt;Image&gt;&lt;filename val=&quot;C:\Users\Administrator\Desktop\E-LEARNING - SU KI DIEU CUA NUOC\BAIDUTHI\data\asimages\{F7BCA7CE-30F3-4BB2-98CF-58DCE3E76A21}_39.png&quot;/&gt;&lt;left val=&quot;34&quot;/&gt;&lt;top val=&quot;13&quot;/&gt;&lt;width val=&quot;613&quot;/&gt;&lt;height val=&quot;63&quot;/&gt;&lt;hasText val=&quot;1&quot;/&gt;&lt;/Image&gt;&lt;/ThreeDShapeInfo&gt;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60&quot;/&gt;&lt;lineCharCount val=&quot;68&quot;/&gt;&lt;lineCharCount val=&quot;66&quot;/&gt;&lt;lineCharCount val=&quot;40&quot;/&gt;&lt;lineCharCount val=&quot;59&quot;/&gt;&lt;lineCharCount val=&quot;63&quot;/&gt;&lt;lineCharCount val=&quot;40&quot;/&gt;&lt;lineCharCount val=&quot;68&quot;/&gt;&lt;lineCharCount val=&quot;40&quot;/&gt;&lt;lineCharCount val=&quot;60&quot;/&gt;&lt;lineCharCount val=&quot;32&quot;/&gt;&lt;lineCharCount val=&quot;61&quot;/&gt;&lt;/TableIndex&gt;&lt;/ShapeTextInfo&gt;"/>
  <p:tag name="HTML_SHAPEINFO" val="&lt;TextEffect&gt;&lt;Image&gt;&lt;filename val=&quot;C:\Users\Administrator\Desktop\E-LEARNING - SU KI DIEU CUA NUOC\BAIDUTHI\data\asimages\{FC9AB7AD-15FA-42CD-A083-10C9DF755879}_1.png_crop.png&quot;/&gt;&lt;left val=&quot;31&quot;/&gt;&lt;top val=&quot;98&quot;/&gt;&lt;width val=&quot;657&quot;/&gt;&lt;height val=&quot;96&quot;/&gt;&lt;hasText val=&quot;1&quot;/&gt;&lt;paraId val=&quot;1&quot;/&gt;&lt;/Image&gt;&lt;Image&gt;&lt;filename val=&quot;C:\Users\Administrator\Desktop\E-LEARNING - SU KI DIEU CUA NUOC\BAIDUTHI\data\asimages\{C25AC113-CFF9-4E73-9ACE-47290E8BA73E}_1.png_crop.png&quot;/&gt;&lt;left val=&quot;32&quot;/&gt;&lt;top val=&quot;198&quot;/&gt;&lt;width val=&quot;640&quot;/&gt;&lt;height val=&quot;72&quot;/&gt;&lt;hasText val=&quot;1&quot;/&gt;&lt;paraId val=&quot;2&quot;/&gt;&lt;/Image&gt;&lt;Image&gt;&lt;filename val=&quot;C:\Users\Administrator\Desktop\E-LEARNING - SU KI DIEU CUA NUOC\BAIDUTHI\data\asimages\{B3D2FE0A-98AE-4D31-BF99-ED4CBFE9F85A}_1.png_crop.png&quot;/&gt;&lt;left val=&quot;33&quot;/&gt;&lt;top val=&quot;274&quot;/&gt;&lt;width val=&quot;649&quot;/&gt;&lt;height val=&quot;48&quot;/&gt;&lt;hasText val=&quot;1&quot;/&gt;&lt;paraId val=&quot;3&quot;/&gt;&lt;/Image&gt;&lt;Image&gt;&lt;filename val=&quot;C:\Users\Administrator\Desktop\E-LEARNING - SU KI DIEU CUA NUOC\BAIDUTHI\data\asimages\{BC79BDFB-8099-401B-BFF6-A725431A7B5B}_1.png_crop.png&quot;/&gt;&lt;left val=&quot;31&quot;/&gt;&lt;top val=&quot;326&quot;/&gt;&lt;width val=&quot;637&quot;/&gt;&lt;height val=&quot;44&quot;/&gt;&lt;hasText val=&quot;1&quot;/&gt;&lt;paraId val=&quot;4&quot;/&gt;&lt;/Image&gt;&lt;Image&gt;&lt;filename val=&quot;C:\Users\Administrator\Desktop\E-LEARNING - SU KI DIEU CUA NUOC\BAIDUTHI\data\asimages\{F8B83728-66FF-4AAC-83CA-8C4D572BF8FB}_1.png_crop.png&quot;/&gt;&lt;left val=&quot;33&quot;/&gt;&lt;top val=&quot;382&quot;/&gt;&lt;width val=&quot;644&quot;/&gt;&lt;height val=&quot;20&quot;/&gt;&lt;hasText val=&quot;1&quot;/&gt;&lt;paraId val=&quot;5&quot;/&gt;&lt;/Image&gt;&lt;/TextEffect&gt;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0FFF007-4332-48C4-8BDA-FD805BD7E9FE}&quot;/&gt;&lt;isInvalidForFieldText val=&quot;0&quot;/&gt;&lt;Image&gt;&lt;filename val=&quot;C:\Users\Administrator\Desktop\E-LEARNING - SU KI DIEU CUA NUOC\BAIDUTHI\data\asimages\{F0FFF007-4332-48C4-8BDA-FD805BD7E9FE}.png&quot;/&gt;&lt;left val=&quot;535&quot;/&gt;&lt;top val=&quot;462&quot;/&gt;&lt;width val=&quot;126&quot;/&gt;&lt;height val=&quot;78&quot;/&gt;&lt;hasText val=&quot;1&quot;/&gt;&lt;/Image&gt;&lt;/ThreeDShapeInfo&gt;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8A893F-41D1-4F3A-9B25-3710EBDAFEE9}&quot;/&gt;&lt;isInvalidForFieldText val=&quot;0&quot;/&gt;&lt;Image&gt;&lt;filename val=&quot;C:\Users\Administrator\Desktop\E-LEARNING - SU KI DIEU CUA NUOC\BAIDUTHI\data\asimages\{D88A893F-41D1-4F3A-9B25-3710EBDAFEE9}.png&quot;/&gt;&lt;left val=&quot;678&quot;/&gt;&lt;top val=&quot;-10&quot;/&gt;&lt;width val=&quot;48&quot;/&gt;&lt;height val=&quot;136&quot;/&gt;&lt;hasText val=&quot;1&quot;/&gt;&lt;/Image&gt;&lt;/ThreeDShapeInfo&gt;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5,1961699197,C:\Users\Administrator\Desktop\E-LEARNING - SU KI DIEU CUA NUOC\TEPNGUON\SUKIDIEUCUANUOC._pptx\Media.ppcx"/>
  <p:tag name="HTML_SHAPEINFO" val="&lt;SlideThumbPath val=&quot;Slide40.PNG&quot;/&gt;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6F3C9E1-9601-4D6B-9D7E-A57E196FC526}_40.png&quot;/&gt;&lt;left val=&quot;-47&quot;/&gt;&lt;top val=&quot;-27&quot;/&gt;&lt;width val=&quot;733&quot;/&gt;&lt;height val=&quot;97&quot;/&gt;&lt;hasText val=&quot;1&quot;/&gt;&lt;/Image&gt;&lt;/ThreeDShapeInfo&gt;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5&quot;/&gt;&lt;/TableIndex&gt;&lt;/ShapeTextInfo&gt;"/>
  <p:tag name="PRESENTER_SHAPEINFO" val="&lt;ThreeDShapeInfo&gt;&lt;uuid val=&quot;{4DCDBDC6-CBC1-4A9F-B9C1-EE286B974537}&quot;/&gt;&lt;isInvalidForFieldText val=&quot;0&quot;/&gt;&lt;Image&gt;&lt;filename val=&quot;C:\Users\Administrator\Desktop\E-LEARNING - SU KI DIEU CUA NUOC\BAIDUTHI\data\asimages\{4DCDBDC6-CBC1-4A9F-B9C1-EE286B974537}_40.png&quot;/&gt;&lt;left val=&quot;122&quot;/&gt;&lt;top val=&quot;152&quot;/&gt;&lt;width val=&quot;517&quot;/&gt;&lt;height val=&quot;83&quot;/&gt;&lt;hasText val=&quot;1&quot;/&gt;&lt;/Image&gt;&lt;/ThreeDShapeInfo&gt;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07EAA1E-B383-49CB-85E3-AFED99E9E905}_40.png&quot;/&gt;&lt;left val=&quot;122&quot;/&gt;&lt;top val=&quot;218&quot;/&gt;&lt;width val=&quot;321&quot;/&gt;&lt;height val=&quot;51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A9E102C-CEB4-45E4-A88B-294E8CEB1786}_40.png&quot;/&gt;&lt;left val=&quot;121&quot;/&gt;&lt;top val=&quot;57&quot;/&gt;&lt;width val=&quot;561&quot;/&gt;&lt;height val=&quot;109&quot;/&gt;&lt;hasText val=&quot;1&quot;/&gt;&lt;/Image&gt;&lt;/ThreeDShapeInfo&gt;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7F66A69-DCCF-4879-8C85-A346036166E1}_40.png&quot;/&gt;&lt;left val=&quot;102&quot;/&gt;&lt;top val=&quot;120&quot;/&gt;&lt;width val=&quot;600&quot;/&gt;&lt;height val=&quot;80&quot;/&gt;&lt;hasText val=&quot;1&quot;/&gt;&lt;/Image&gt;&lt;/ThreeDShapeInfo&gt;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9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987\Collaboration.swf"/>
  <p:tag name="PRESENTER_SHAPETEXTINFO" val="&lt;ShapeTextInfo&gt;&lt;TableIndex row=&quot;-1&quot; col=&quot;-1&quot;&gt;&lt;linesCount val=&quot;0&quot;/&gt;&lt;/TableIndex&gt;&lt;/ShapeTextInfo&gt;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2868C26-628F-4124-9787-F9B91536716B}_40.png&quot;/&gt;&lt;left val=&quot;119&quot;/&gt;&lt;top val=&quot;255&quot;/&gt;&lt;width val=&quot;376&quot;/&gt;&lt;height val=&quot;81&quot;/&gt;&lt;hasText val=&quot;1&quot;/&gt;&lt;/Image&gt;&lt;/ThreeDShapeInfo&gt;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  <p:tag name="PRESENTER_SHAPEINFO" val="&lt;ThreeDShapeInfo&gt;&lt;uuid val=&quot;{527331F6-75C8-45E1-8CD6-1DB6258E074B}&quot;/&gt;&lt;isInvalidForFieldText val=&quot;0&quot;/&gt;&lt;Image&gt;&lt;filename val=&quot;C:\Users\Administrator\Desktop\E-LEARNING - SU KI DIEU CUA NUOC\BAIDUTHI\data\asimages\{527331F6-75C8-45E1-8CD6-1DB6258E074B}_40.png&quot;/&gt;&lt;left val=&quot;121&quot;/&gt;&lt;top val=&quot;318&quot;/&gt;&lt;width val=&quot;368&quot;/&gt;&lt;height val=&quot;83&quot;/&gt;&lt;hasText val=&quot;1&quot;/&gt;&lt;/Image&gt;&lt;/ThreeDShapeInfo&gt;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30&quot;/&gt;&lt;/TableIndex&gt;&lt;/ShapeTextInfo&gt;"/>
  <p:tag name="PRESENTER_SHAPEINFO" val="&lt;ThreeDShapeInfo&gt;&lt;uuid val=&quot;{EA36B48F-C5C1-4F1B-85D0-B498377DED42}&quot;/&gt;&lt;isInvalidForFieldText val=&quot;0&quot;/&gt;&lt;Image&gt;&lt;filename val=&quot;C:\Users\Administrator\Desktop\E-LEARNING - SU KI DIEU CUA NUOC\BAIDUTHI\data\asimages\{EA36B48F-C5C1-4F1B-85D0-B498377DED42}_40.png&quot;/&gt;&lt;left val=&quot;117&quot;/&gt;&lt;top val=&quot;381&quot;/&gt;&lt;width val=&quot;378&quot;/&gt;&lt;height val=&quot;80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6742</TotalTime>
  <Words>958</Words>
  <Application>Microsoft Office PowerPoint</Application>
  <PresentationFormat>On-screen Show (4:3)</PresentationFormat>
  <Paragraphs>258</Paragraphs>
  <Slides>40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10_Office Theme</vt:lpstr>
      <vt:lpstr>11_Office Theme</vt:lpstr>
      <vt:lpstr>12_Office Theme</vt:lpstr>
      <vt:lpstr>13_Office Theme</vt:lpstr>
      <vt:lpstr>Glass Layers</vt:lpstr>
      <vt:lpstr>1_Glass Layers</vt:lpstr>
      <vt:lpstr>2_Glass Layers</vt:lpstr>
      <vt:lpstr>Slide 1</vt:lpstr>
      <vt:lpstr>6w</vt:lpstr>
      <vt:lpstr>Slide 3</vt:lpstr>
      <vt:lpstr>Slide 4</vt:lpstr>
      <vt:lpstr>Slide 5</vt:lpstr>
      <vt:lpstr>Bạn nhỏ trong bài hát thích làm gì?</vt:lpstr>
      <vt:lpstr>Slide 7</vt:lpstr>
      <vt:lpstr>HĐ2: Khám phá điều kì diệu của nước</vt:lpstr>
      <vt:lpstr>Đâu là quá trình tạo thành mưa?</vt:lpstr>
      <vt:lpstr>Slide 10</vt:lpstr>
      <vt:lpstr>Slide 11</vt:lpstr>
      <vt:lpstr>Slide 12</vt:lpstr>
      <vt:lpstr>Mưa đã  làm nên những nguồn nước nào?</vt:lpstr>
      <vt:lpstr>Câu trả lời đúng</vt:lpstr>
      <vt:lpstr>Slide 15</vt:lpstr>
      <vt:lpstr>Slide 16</vt:lpstr>
      <vt:lpstr>Slide 17</vt:lpstr>
      <vt:lpstr>Slide 18</vt:lpstr>
      <vt:lpstr>Slide 19</vt:lpstr>
      <vt:lpstr>So sánh nước sạch - nước bẩn</vt:lpstr>
      <vt:lpstr>Nước bẩn có tác hại gì? Điều gì xảy ra khi các bạn tắm nước bẩn ?</vt:lpstr>
      <vt:lpstr>Slide 22</vt:lpstr>
      <vt:lpstr>Slide 23</vt:lpstr>
      <vt:lpstr>Bé hãy chọn cánh của số 1 xem có bí mật gì đằng sau nhé!</vt:lpstr>
      <vt:lpstr>Khi nước bị  đun nóng ở nhiệt độ cao   sẽ tạo thành gì?</vt:lpstr>
      <vt:lpstr>Slide 26</vt:lpstr>
      <vt:lpstr>Khi nước bị lạnh ở 0 độ sẽ tạo thành gì?</vt:lpstr>
      <vt:lpstr>Nước có thể hòa tan được những chất nào sau đây?</vt:lpstr>
      <vt:lpstr>Slide 29</vt:lpstr>
      <vt:lpstr>Bé hãy chọn cánh cửa số 2 để tiếp tục trò chơi nào!</vt:lpstr>
      <vt:lpstr>Đâu là hình ảnh nước sạch, bé hãy chọn hình ảnh nước sạch?</vt:lpstr>
      <vt:lpstr>Slide 32</vt:lpstr>
      <vt:lpstr>Slide 33</vt:lpstr>
      <vt:lpstr>  Bé giúp cô chọn hình ảnh bảo vệ môi trường nước? </vt:lpstr>
      <vt:lpstr>Slide 35</vt:lpstr>
      <vt:lpstr>Slide 36</vt:lpstr>
      <vt:lpstr>Thăm biển đảo quê hương</vt:lpstr>
      <vt:lpstr>Slide 38</vt:lpstr>
      <vt:lpstr>Slide 39</vt:lpstr>
      <vt:lpstr> Tài liệu tham khảo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dtngocanh</cp:lastModifiedBy>
  <cp:revision>1182</cp:revision>
  <dcterms:created xsi:type="dcterms:W3CDTF">2016-07-27T08:53:10Z</dcterms:created>
  <dcterms:modified xsi:type="dcterms:W3CDTF">2020-04-04T07:23:38Z</dcterms:modified>
</cp:coreProperties>
</file>