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9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2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0B7E-9EAB-4384-B956-A5A7E901CED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236D-95CB-475C-AE31-A10F63669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04800"/>
            <a:ext cx="9186863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4319" y="990600"/>
            <a:ext cx="7772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1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b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b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(3 - 4tuổi)</a:t>
            </a:r>
            <a:br>
              <a:rPr lang="en-US" sz="1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2019 - 2020</a:t>
            </a:r>
            <a:endParaRPr lang="en-US" sz="1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1: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hái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(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treo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hái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hái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hái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con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hái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? (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,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1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Gọi</a:t>
            </a:r>
            <a:r>
              <a:rPr lang="en-US" dirty="0" smtClean="0"/>
              <a:t> 2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so </a:t>
            </a:r>
            <a:r>
              <a:rPr lang="en-US" dirty="0" err="1" smtClean="0"/>
              <a:t>sánh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3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08" y="378296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3360373" cy="485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64"/>
            <a:ext cx="6444000" cy="1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4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2: So </a:t>
            </a:r>
            <a:r>
              <a:rPr lang="en-US" b="1" dirty="0" err="1" smtClean="0"/>
              <a:t>sánh</a:t>
            </a:r>
            <a:r>
              <a:rPr lang="en-US" b="1" dirty="0" smtClean="0"/>
              <a:t> </a:t>
            </a:r>
            <a:r>
              <a:rPr lang="en-US" b="1" dirty="0" err="1" smtClean="0"/>
              <a:t>cây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– </a:t>
            </a:r>
            <a:r>
              <a:rPr lang="en-US" b="1" dirty="0" err="1" smtClean="0"/>
              <a:t>cây</a:t>
            </a:r>
            <a:r>
              <a:rPr lang="en-US" b="1" dirty="0" smtClean="0"/>
              <a:t> </a:t>
            </a:r>
            <a:r>
              <a:rPr lang="en-US" b="1" dirty="0" err="1" smtClean="0"/>
              <a:t>thấp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rổ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8" y="764704"/>
            <a:ext cx="3292388" cy="50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flower-306166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59" y="1916832"/>
            <a:ext cx="2747791" cy="3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994998" y="5773380"/>
            <a:ext cx="694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err="1" smtClean="0"/>
              <a:t>Hoạt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động</a:t>
            </a:r>
            <a:r>
              <a:rPr lang="en-US" sz="4000" b="1" dirty="0" smtClean="0"/>
              <a:t> 3: </a:t>
            </a:r>
          </a:p>
          <a:p>
            <a:pPr marL="0" indent="0">
              <a:buNone/>
            </a:pPr>
            <a:r>
              <a:rPr lang="en-US" sz="4000" b="1" dirty="0" smtClean="0"/>
              <a:t>     </a:t>
            </a:r>
            <a:r>
              <a:rPr lang="en-US" sz="4000" b="1" dirty="0" err="1" smtClean="0"/>
              <a:t>Trò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chơi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Thi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đội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nào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nhanh</a:t>
            </a:r>
            <a:endParaRPr lang="en-US" sz="4000" b="1" dirty="0" smtClean="0"/>
          </a:p>
          <a:p>
            <a:pPr marL="0" indent="0">
              <a:buNone/>
            </a:pPr>
            <a:r>
              <a:rPr lang="en-US" dirty="0" smtClean="0"/>
              <a:t>          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9" y="18654"/>
            <a:ext cx="9144000" cy="683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7260" y="1674674"/>
            <a:ext cx="57747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1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165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Hoạt động 1: </vt:lpstr>
      <vt:lpstr>PowerPoint Presentation</vt:lpstr>
      <vt:lpstr>Hoạt động 2: So sánh cây cao – cây thấp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8</cp:revision>
  <dcterms:created xsi:type="dcterms:W3CDTF">2020-04-02T08:18:34Z</dcterms:created>
  <dcterms:modified xsi:type="dcterms:W3CDTF">2020-04-02T13:36:02Z</dcterms:modified>
</cp:coreProperties>
</file>