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2258-1200-4644-B6FA-BE00629AA5F2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515A-ADC7-4DAA-8BDA-D3096C9666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544597-Summer-sunny-landscape-Stock-Vector-spring-landscap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124200"/>
            <a:ext cx="915398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Lĩnh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vực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phát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triển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thẩm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mỹ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âm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nhạc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Chủ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đề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vật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NDTT 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Nghe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“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ếch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con”- ST 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Phan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nhân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Ndkh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vđmh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: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chim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nhỏ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dễ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thương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Tcan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khiêu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vũ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cùng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bóng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Lứ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tuổi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4-5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tuổi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Người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Trần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Thu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Hiền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chu-de-thien-nh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52400"/>
            <a:ext cx="84582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Vận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minh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họa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nhỏ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dễ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thương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</a:p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âm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nhạc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Khiêu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vũ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bóng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</a:p>
          <a:p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Nội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dung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trọng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tâm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Nghe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“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ếch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“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 :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Phan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2000" y="228599"/>
            <a:ext cx="52245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múa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rối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ếch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</a:t>
            </a:r>
          </a:p>
          <a:p>
            <a:pPr algn="ctr"/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Biểu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diễn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giáo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Thu </a:t>
            </a:r>
            <a:r>
              <a:rPr lang="en-US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Hiền</a:t>
            </a:r>
            <a:r>
              <a:rPr lang="en-US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e-thuong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71500"/>
            <a:ext cx="86868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2256" y="2057400"/>
            <a:ext cx="6192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chân</a:t>
            </a:r>
            <a:r>
              <a:rPr lang="en-US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sức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hạnh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phúc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151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msHuong</dc:creator>
  <cp:lastModifiedBy>AutoBVT</cp:lastModifiedBy>
  <cp:revision>9</cp:revision>
  <dcterms:created xsi:type="dcterms:W3CDTF">2017-10-28T05:59:25Z</dcterms:created>
  <dcterms:modified xsi:type="dcterms:W3CDTF">2014-07-01T21:33:34Z</dcterms:modified>
</cp:coreProperties>
</file>