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1" r:id="rId4"/>
    <p:sldId id="269" r:id="rId5"/>
    <p:sldId id="268" r:id="rId6"/>
    <p:sldId id="27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E2258-1200-4644-B6FA-BE00629AA5F2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544597-Summer-sunny-landscape-Stock-Vector-spring-landscape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124200"/>
            <a:ext cx="915398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thẩm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mỹ</a:t>
            </a:r>
            <a:endParaRPr lang="en-US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Hoạt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động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âm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nhạc</a:t>
            </a:r>
            <a:endParaRPr lang="en-US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Đề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tài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NDTT : VĐTN “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Nhà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tôi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”- ST : Thu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hiền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Ndkh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Nghe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“con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yêu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mẹ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 – ST: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Liêu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hưng</a:t>
            </a:r>
            <a:endPara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Tcan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“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Đoàn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kết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vui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nhộn</a:t>
            </a:r>
            <a:endParaRPr lang="en-US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Lứ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tuổi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3-4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tuổi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Người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dạy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bùi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thị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thu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hà</a:t>
            </a:r>
            <a:endParaRPr 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áº¿t quáº£ hÃ¬nh áº£nh cho hÃ¬nh ná»n nháº¹ nhÃ 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áº¿t quáº£ hÃ¬nh áº£nh cho hÃ¬nh ná»n nháº¹ nhÃ 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2590800"/>
            <a:ext cx="5638801" cy="426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762000"/>
            <a:ext cx="3728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56" y="1835200"/>
            <a:ext cx="9147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“La”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5999"/>
            <a:ext cx="6172200" cy="4267201"/>
          </a:xfrm>
          <a:prstGeom prst="rect">
            <a:avLst/>
          </a:prstGeom>
        </p:spPr>
      </p:pic>
      <p:pic>
        <p:nvPicPr>
          <p:cNvPr id="6" name="Nhạc trò chơi Lầ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6100" y="30480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552272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0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1447800"/>
            <a:ext cx="487680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VĐTN: “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- ST: Thu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ạc Beat nhà của tô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144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037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560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850" y="56971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3: NDKH: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“Con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 - ST: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Liêu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ảo Thy – Con Yêu Mẹ Beat(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6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9144000" cy="777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5830" y="1295400"/>
            <a:ext cx="667233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Kính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sức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khỏe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hạnh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phúc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thành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công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  <a:p>
            <a:pPr algn="ctr"/>
            <a:endParaRPr lang="en-US" sz="24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con </a:t>
            </a:r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chăm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ngoan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endParaRPr lang="en-US" sz="4000" b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giỏi</a:t>
            </a:r>
            <a:endParaRPr lang="en-US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5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144</Words>
  <Application>Microsoft Office PowerPoint</Application>
  <PresentationFormat>On-screen Show (4:3)</PresentationFormat>
  <Paragraphs>21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msHuong</dc:creator>
  <cp:lastModifiedBy>SKY</cp:lastModifiedBy>
  <cp:revision>21</cp:revision>
  <dcterms:created xsi:type="dcterms:W3CDTF">2017-10-28T05:59:25Z</dcterms:created>
  <dcterms:modified xsi:type="dcterms:W3CDTF">2020-06-22T05:15:23Z</dcterms:modified>
</cp:coreProperties>
</file>