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59" r:id="rId3"/>
    <p:sldId id="261" r:id="rId4"/>
    <p:sldId id="264" r:id="rId5"/>
    <p:sldId id="260" r:id="rId6"/>
    <p:sldId id="262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602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821F-6911-4D3B-AB1D-9FA0BDED44C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4E69-B39B-438A-B04C-22A66559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4E69-B39B-438A-B04C-22A66559F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1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4E69-B39B-438A-B04C-22A66559FF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4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3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9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2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1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7E39-C9B2-49C1-A491-B6D8B9DA70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4313" y="1828800"/>
            <a:ext cx="67553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NBTN: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6400800"/>
            <a:ext cx="3810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9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51" y="-13855"/>
            <a:ext cx="6517912" cy="6517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599" y="610241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" y="304800"/>
            <a:ext cx="4972050" cy="5038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491653"/>
            <a:ext cx="471054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844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1" y="0"/>
            <a:ext cx="786919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6088558"/>
            <a:ext cx="3038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900384" cy="59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634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715000" cy="3800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" y="2819400"/>
            <a:ext cx="454797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0" y="1142068"/>
            <a:ext cx="4888460" cy="44229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03" y="914400"/>
            <a:ext cx="4325937" cy="43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4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" y="190500"/>
            <a:ext cx="32004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28605"/>
            <a:ext cx="4953000" cy="314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" y="3710520"/>
            <a:ext cx="3918025" cy="314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0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0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28</Words>
  <Application>Microsoft Office PowerPoint</Application>
  <PresentationFormat>On-screen Show (4:3)</PresentationFormat>
  <Paragraphs>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Vtec</dc:creator>
  <cp:lastModifiedBy>Administrator</cp:lastModifiedBy>
  <cp:revision>26</cp:revision>
  <dcterms:created xsi:type="dcterms:W3CDTF">2016-10-10T07:07:35Z</dcterms:created>
  <dcterms:modified xsi:type="dcterms:W3CDTF">2020-04-20T14:53:23Z</dcterms:modified>
</cp:coreProperties>
</file>