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47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20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65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45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8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3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0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06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60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1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1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50942-9ADF-4A2F-9B5D-30B80467DD7A}" type="datetimeFigureOut">
              <a:rPr lang="en-US" smtClean="0"/>
              <a:t>05/04/2020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6312D-400B-4EC5-8168-50B2B5B60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8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240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811092" y="2057400"/>
            <a:ext cx="5521832" cy="141577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LÀM THÍ NGHIỆM </a:t>
            </a:r>
          </a:p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VẬT CHÌM VẬT NỔI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05753" y="951131"/>
            <a:ext cx="653249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TRƯỜNG MẦM NON THẠCH BÀN</a:t>
            </a:r>
            <a:endParaRPr lang="en-US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587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.VnTime" pitchFamily="34" charset="0"/>
              </a:rPr>
              <a:t>CÁC BẬC PH VÀO YOUTUBE CHO CON HỌC VÀ CHUẨN BỊ CÁC NGUYÊN VẬT LIỆU ĐỂ CON LÀM THÍ NGHIỆM</a:t>
            </a:r>
            <a:endParaRPr lang="en-US" sz="28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2087173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CÁC BẬC PH VÀO YOUTUBE CHO CON HỌC VÀ CHUẨN BỊ CÁC NGUYÊN VẬT LIỆU ĐỂ CON LÀM THÍ NGHIỆM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H310320</dc:creator>
  <cp:lastModifiedBy>H310320</cp:lastModifiedBy>
  <cp:revision>1</cp:revision>
  <dcterms:created xsi:type="dcterms:W3CDTF">2020-04-05T02:40:36Z</dcterms:created>
  <dcterms:modified xsi:type="dcterms:W3CDTF">2020-04-05T02:44:17Z</dcterms:modified>
</cp:coreProperties>
</file>