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6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8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0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8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6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8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2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0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6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8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BF694-55E7-420C-8AA4-01FBE31FC6D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9B1AC-257B-4A00-9F96-15065072D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2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144000" cy="6934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3339" y="1295400"/>
            <a:ext cx="825585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Khoa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học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mầm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non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SỰ TUẦN HOÀN CỦA NƯỚC</a:t>
            </a:r>
          </a:p>
          <a:p>
            <a:pPr algn="ctr"/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628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Bậc</a:t>
            </a:r>
            <a:r>
              <a:rPr lang="en-US" dirty="0" smtClean="0"/>
              <a:t> </a:t>
            </a:r>
            <a:r>
              <a:rPr lang="en-US" dirty="0" err="1" smtClean="0"/>
              <a:t>Ph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youtube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con </a:t>
            </a:r>
            <a:r>
              <a:rPr lang="en-US" dirty="0" err="1" smtClean="0"/>
              <a:t>học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137292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Bậc Ph truy cập youtube cho con học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H310320</dc:creator>
  <cp:lastModifiedBy>H310320</cp:lastModifiedBy>
  <cp:revision>2</cp:revision>
  <dcterms:created xsi:type="dcterms:W3CDTF">2020-04-05T03:14:35Z</dcterms:created>
  <dcterms:modified xsi:type="dcterms:W3CDTF">2020-04-05T03:19:04Z</dcterms:modified>
</cp:coreProperties>
</file>