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04" r:id="rId2"/>
    <p:sldId id="256" r:id="rId3"/>
    <p:sldId id="286" r:id="rId4"/>
    <p:sldId id="285" r:id="rId5"/>
    <p:sldId id="288" r:id="rId6"/>
    <p:sldId id="289" r:id="rId7"/>
    <p:sldId id="290" r:id="rId8"/>
    <p:sldId id="295" r:id="rId9"/>
    <p:sldId id="296" r:id="rId10"/>
    <p:sldId id="299" r:id="rId11"/>
    <p:sldId id="297" r:id="rId12"/>
    <p:sldId id="298" r:id="rId13"/>
    <p:sldId id="300" r:id="rId14"/>
    <p:sldId id="301" r:id="rId15"/>
    <p:sldId id="302" r:id="rId16"/>
    <p:sldId id="303" r:id="rId17"/>
    <p:sldId id="281" r:id="rId18"/>
    <p:sldId id="292" r:id="rId19"/>
    <p:sldId id="29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9900"/>
    <a:srgbClr val="FF0066"/>
    <a:srgbClr val="66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821E5-9975-499B-AC7D-69D501EAE9B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7BE-C1E2-4102-9EDD-3778151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0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3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6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4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7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5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B922-B4A0-40C0-927B-08342D39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0BE9-80CA-4C4D-B60A-EAB94C55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57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357214"/>
            <a:ext cx="3954929" cy="21938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về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không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khí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09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istrator\Desktop\hình nền\xWGeNIq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56124"/>
            <a:ext cx="744787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7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istrator\Desktop\hình nền\tre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" y="0"/>
            <a:ext cx="9139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729077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istrator\Desktop\hình nền\minitransèqui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2086"/>
            <a:ext cx="7411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khoái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850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Administrator\Desktop\hình nền\shutterstock_88177696-400x2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83035"/>
            <a:ext cx="845584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4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ministrator\Desktop\hình nền\images564078_tuoi_tho_vung_cao___vanthu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09" y="27893"/>
            <a:ext cx="924483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8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dministrator\Desktop\hình nền\images948536_dong_song_que_huong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04800"/>
            <a:ext cx="612860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9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dministrator\Desktop\hình nền\images1112563_diach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0"/>
            <a:ext cx="749916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2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1795" y="990599"/>
            <a:ext cx="51072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hình nền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05" y="0"/>
            <a:ext cx="9187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371600"/>
            <a:ext cx="617925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4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hình nền\hinh-anh-hoa-co-d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0839" y="1295400"/>
            <a:ext cx="61221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2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52600" y="1519535"/>
            <a:ext cx="60198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PHÁT TRIỂN NHẬN THỨC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8825" y="609600"/>
            <a:ext cx="422635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 ĐỘNG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2680" y="2459180"/>
            <a:ext cx="762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: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: 4 - 5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khung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333523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846731"/>
            <a:ext cx="707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0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6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188913"/>
            <a:ext cx="8610600" cy="671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MỤC ĐÍCH – YÊU CẦU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.VnTime" pitchFamily="34" charset="0"/>
              </a:rPr>
              <a:t>1. </a:t>
            </a:r>
            <a:r>
              <a:rPr lang="en-US" sz="2100" dirty="0" err="1" smtClean="0">
                <a:latin typeface=".VnTime" pitchFamily="34" charset="0"/>
              </a:rPr>
              <a:t>KiÕn</a:t>
            </a:r>
            <a:r>
              <a:rPr lang="en-US" sz="2100" dirty="0" smtClean="0">
                <a:latin typeface=".VnTime" pitchFamily="34" charset="0"/>
              </a:rPr>
              <a:t> </a:t>
            </a:r>
            <a:r>
              <a:rPr lang="en-US" sz="2100" dirty="0" err="1" smtClean="0">
                <a:latin typeface=".VnTime" pitchFamily="34" charset="0"/>
              </a:rPr>
              <a:t>thøc</a:t>
            </a:r>
            <a:r>
              <a:rPr lang="en-US" sz="2100" dirty="0" smtClean="0">
                <a:latin typeface=".VnTime" pitchFamily="34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.VnTime" pitchFamily="34" charset="0"/>
              </a:rPr>
              <a:t>- </a:t>
            </a:r>
            <a:r>
              <a:rPr lang="en-US" sz="2100" dirty="0" err="1" smtClean="0">
                <a:latin typeface=".VnTime" pitchFamily="34" charset="0"/>
              </a:rPr>
              <a:t>TrÎ</a:t>
            </a:r>
            <a:r>
              <a:rPr lang="en-US" sz="2100" dirty="0" smtClean="0">
                <a:latin typeface=".VnTime" pitchFamily="34" charset="0"/>
              </a:rPr>
              <a:t> </a:t>
            </a:r>
            <a:r>
              <a:rPr lang="en-US" sz="2100" dirty="0" err="1" smtClean="0">
                <a:latin typeface=".VnTime" pitchFamily="34" charset="0"/>
              </a:rPr>
              <a:t>biÕt</a:t>
            </a:r>
            <a:r>
              <a:rPr lang="en-US" sz="2100" dirty="0" smtClean="0">
                <a:latin typeface=".VnTime" pitchFamily="34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</a:rPr>
              <a:t>- </a:t>
            </a:r>
            <a:r>
              <a:rPr lang="en-US" sz="2100" dirty="0" err="1" smtClean="0">
                <a:latin typeface="Times New Roman" pitchFamily="18" charset="0"/>
              </a:rPr>
              <a:t>Biết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hợp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tác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với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bạn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nhóm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chơi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trò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chơi</a:t>
            </a:r>
            <a:endParaRPr lang="en-US" sz="2100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</a:rPr>
              <a:t>3. </a:t>
            </a:r>
            <a:r>
              <a:rPr lang="en-US" sz="2100" dirty="0" err="1" smtClean="0">
                <a:latin typeface="Times New Roman" pitchFamily="18" charset="0"/>
              </a:rPr>
              <a:t>Thái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độ</a:t>
            </a:r>
            <a:r>
              <a:rPr lang="en-US" sz="2100" dirty="0" smtClean="0">
                <a:latin typeface="Times New Roman" pitchFamily="18" charset="0"/>
              </a:rPr>
              <a:t>: -</a:t>
            </a:r>
            <a:r>
              <a:rPr lang="en-US" sz="2100" dirty="0" err="1" smtClean="0">
                <a:latin typeface="Times New Roman" pitchFamily="18" charset="0"/>
              </a:rPr>
              <a:t>Trẻ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hứng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thú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tham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gia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giờ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học</a:t>
            </a:r>
            <a:endParaRPr lang="en-US" sz="2100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</a:rPr>
              <a:t>4. </a:t>
            </a:r>
            <a:r>
              <a:rPr lang="en-US" sz="2100" dirty="0" err="1" smtClean="0">
                <a:latin typeface="Times New Roman" pitchFamily="18" charset="0"/>
              </a:rPr>
              <a:t>Giáo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dục</a:t>
            </a:r>
            <a:r>
              <a:rPr lang="en-US" sz="2100" dirty="0" smtClean="0">
                <a:latin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</a:rPr>
              <a:t>Trẻ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</a:rPr>
              <a:t> ý </a:t>
            </a:r>
            <a:r>
              <a:rPr lang="en-US" sz="2100" dirty="0" err="1" smtClean="0">
                <a:latin typeface="Times New Roman" pitchFamily="18" charset="0"/>
              </a:rPr>
              <a:t>thức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bảo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vệ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sức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khoẻ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bản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thân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bảo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vệ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bầu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khí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</a:rPr>
              <a:t>lành</a:t>
            </a:r>
            <a:r>
              <a:rPr lang="en-US" sz="2100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727635"/>
      </p:ext>
    </p:extLst>
  </p:cSld>
  <p:clrMapOvr>
    <a:masterClrMapping/>
  </p:clrMapOvr>
  <p:transition spd="med" advClick="0" advTm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0240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7994650" cy="65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CHUẨN BỊ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100" dirty="0" smtClean="0">
                <a:latin typeface=".VnTime" pitchFamily="34" charset="0"/>
              </a:rPr>
              <a:t>Video clip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bong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mếu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nilong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en-US" sz="2100" dirty="0">
              <a:latin typeface=".VnTime" pitchFamily="34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400" dirty="0" smtClean="0">
                <a:latin typeface=".VnTime" pitchFamily="34" charset="0"/>
              </a:rPr>
              <a:t> </a:t>
            </a:r>
            <a:endParaRPr lang="en-US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27635"/>
      </p:ext>
    </p:extLst>
  </p:cSld>
  <p:clrMapOvr>
    <a:masterClrMapping/>
  </p:clrMapOvr>
  <p:transition spd="med" advClick="0" advTm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istrator\Desktop\hình nền\Hinh-nen-dep-HD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6018" y="1676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5916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hình nền\hinh-nen-may-tinh-de-thuo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+ Cho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nilong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2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hình nền\hinh-nen-may-tinh-de-thuo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6" y="3152001"/>
            <a:ext cx="8257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ta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C:\Users\Administrator\Desktop\hình nền\tha-hon-vao-nhung-canh-dong-hoa-dep-cua-thien-nhien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304800"/>
            <a:ext cx="582114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istrator\Desktop\hình nền\sangkhoa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5258" y="96982"/>
            <a:ext cx="5795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3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534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34</cp:revision>
  <dcterms:created xsi:type="dcterms:W3CDTF">2016-10-24T06:11:39Z</dcterms:created>
  <dcterms:modified xsi:type="dcterms:W3CDTF">2020-06-22T04:39:35Z</dcterms:modified>
</cp:coreProperties>
</file>