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7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1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7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83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3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28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25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1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7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3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425F3-22BE-4FFF-AF59-2DD847B273BE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E91D4-C37D-4F31-856B-2E98A7623A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9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82" y="-6927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56403" y="2967335"/>
            <a:ext cx="603120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Cho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nhảy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zumba</a:t>
            </a:r>
            <a:endParaRPr lang="en-US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I’m the best</a:t>
            </a:r>
          </a:p>
          <a:p>
            <a:pPr algn="ctr"/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0454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xem</a:t>
            </a:r>
            <a:r>
              <a:rPr lang="en-US" dirty="0" smtClean="0"/>
              <a:t> video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youtube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nhảy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535" y="1600200"/>
            <a:ext cx="6040929" cy="4525963"/>
          </a:xfrm>
        </p:spPr>
      </p:pic>
    </p:spTree>
    <p:extLst>
      <p:ext uri="{BB962C8B-B14F-4D97-AF65-F5344CB8AC3E}">
        <p14:creationId xmlns:p14="http://schemas.microsoft.com/office/powerpoint/2010/main" val="3386722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PH cho trẻ xem video trên youtube  và học nhảy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H310320</dc:creator>
  <cp:lastModifiedBy>H310320</cp:lastModifiedBy>
  <cp:revision>1</cp:revision>
  <dcterms:created xsi:type="dcterms:W3CDTF">2020-04-05T03:37:10Z</dcterms:created>
  <dcterms:modified xsi:type="dcterms:W3CDTF">2020-04-05T03:42:14Z</dcterms:modified>
</cp:coreProperties>
</file>