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9CC49F4-EC10-4D80-86B5-83B57C0082E6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0F1E989-531B-4530-B689-A9BB93298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35OQaHPz9Y" TargetMode="External"/><Relationship Id="rId2" Type="http://schemas.openxmlformats.org/officeDocument/2006/relationships/hyperlink" Target="https://www.youtube.com/watch?v=mN4sEyju69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905000" y="990600"/>
            <a:ext cx="5029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</a:rPr>
              <a:t>Phát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triển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thẩm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mỹ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66800" y="2828836"/>
            <a:ext cx="5791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err="1">
                <a:solidFill>
                  <a:srgbClr val="C00000"/>
                </a:solidFill>
              </a:rPr>
              <a:t>Dạy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hát</a:t>
            </a:r>
            <a:r>
              <a:rPr lang="en-US" sz="3200" b="1" i="1" dirty="0">
                <a:solidFill>
                  <a:srgbClr val="C00000"/>
                </a:solidFill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</a:rPr>
              <a:t>Mùa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xuân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của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bé</a:t>
            </a:r>
            <a:endParaRPr lang="en-US" sz="3200" b="1" i="1" dirty="0">
              <a:solidFill>
                <a:srgbClr val="C00000"/>
              </a:solidFill>
            </a:endParaRPr>
          </a:p>
          <a:p>
            <a:r>
              <a:rPr lang="en-US" sz="3200" b="1" i="1" dirty="0" err="1">
                <a:solidFill>
                  <a:srgbClr val="C00000"/>
                </a:solidFill>
              </a:rPr>
              <a:t>Nghe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hát</a:t>
            </a:r>
            <a:r>
              <a:rPr lang="en-US" sz="3200" b="1" i="1" dirty="0">
                <a:solidFill>
                  <a:srgbClr val="C00000"/>
                </a:solidFill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</a:rPr>
              <a:t>Hò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ba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lý</a:t>
            </a:r>
            <a:endParaRPr lang="en-US" sz="3200" b="1" i="1" dirty="0">
              <a:solidFill>
                <a:srgbClr val="C00000"/>
              </a:solidFill>
            </a:endParaRPr>
          </a:p>
          <a:p>
            <a:r>
              <a:rPr lang="en-US" sz="3200" b="1" i="1" dirty="0" err="1">
                <a:solidFill>
                  <a:srgbClr val="C00000"/>
                </a:solidFill>
              </a:rPr>
              <a:t>Lớp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Mẫu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giáo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 err="1" smtClean="0">
                <a:solidFill>
                  <a:srgbClr val="C00000"/>
                </a:solidFill>
              </a:rPr>
              <a:t>lớn</a:t>
            </a:r>
            <a:endParaRPr lang="en-US" sz="3200" b="1" i="1" dirty="0" smtClean="0">
              <a:solidFill>
                <a:srgbClr val="C00000"/>
              </a:solidFill>
            </a:endParaRPr>
          </a:p>
          <a:p>
            <a:r>
              <a:rPr lang="en-US" sz="3200" b="1" i="1" dirty="0" err="1" smtClean="0">
                <a:solidFill>
                  <a:srgbClr val="C00000"/>
                </a:solidFill>
              </a:rPr>
              <a:t>Trường</a:t>
            </a:r>
            <a:r>
              <a:rPr lang="en-US" sz="3200" b="1" i="1" dirty="0" smtClean="0">
                <a:solidFill>
                  <a:srgbClr val="C00000"/>
                </a:solidFill>
              </a:rPr>
              <a:t> </a:t>
            </a:r>
            <a:r>
              <a:rPr lang="en-US" sz="3200" b="1" i="1" dirty="0">
                <a:solidFill>
                  <a:srgbClr val="C00000"/>
                </a:solidFill>
              </a:rPr>
              <a:t>: </a:t>
            </a:r>
            <a:r>
              <a:rPr lang="en-US" sz="3200" b="1" i="1" dirty="0" err="1">
                <a:solidFill>
                  <a:srgbClr val="C00000"/>
                </a:solidFill>
              </a:rPr>
              <a:t>mầm</a:t>
            </a:r>
            <a:r>
              <a:rPr lang="en-US" sz="3200" b="1" i="1" dirty="0">
                <a:solidFill>
                  <a:srgbClr val="C00000"/>
                </a:solidFill>
              </a:rPr>
              <a:t> non </a:t>
            </a:r>
            <a:r>
              <a:rPr lang="en-US" sz="3200" b="1" i="1" dirty="0" err="1">
                <a:solidFill>
                  <a:srgbClr val="C00000"/>
                </a:solidFill>
              </a:rPr>
              <a:t>Thạch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Bàn</a:t>
            </a:r>
            <a:endParaRPr lang="en-US" sz="3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4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Dạy</a:t>
            </a:r>
            <a:r>
              <a:rPr lang="en-US" dirty="0" smtClean="0"/>
              <a:t> </a:t>
            </a:r>
            <a:r>
              <a:rPr lang="en-US" dirty="0" err="1" smtClean="0"/>
              <a:t>hát</a:t>
            </a:r>
            <a:r>
              <a:rPr lang="en-US" dirty="0" smtClean="0"/>
              <a:t> :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Video: </a:t>
            </a:r>
            <a:r>
              <a:rPr lang="en-US" dirty="0" err="1" smtClean="0">
                <a:hlinkClick r:id="rId2"/>
              </a:rPr>
              <a:t>Mùa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xuân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của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bé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801034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hlinkClick r:id="rId3"/>
              </a:rPr>
              <a:t>Beat: </a:t>
            </a:r>
            <a:r>
              <a:rPr lang="en-US" sz="3600" dirty="0" err="1" smtClean="0">
                <a:hlinkClick r:id="rId3"/>
              </a:rPr>
              <a:t>mùa</a:t>
            </a:r>
            <a:r>
              <a:rPr lang="en-US" sz="3600" dirty="0" smtClean="0">
                <a:hlinkClick r:id="rId3"/>
              </a:rPr>
              <a:t> </a:t>
            </a:r>
            <a:r>
              <a:rPr lang="en-US" sz="3600" dirty="0" err="1" smtClean="0">
                <a:hlinkClick r:id="rId3"/>
              </a:rPr>
              <a:t>xuân</a:t>
            </a:r>
            <a:r>
              <a:rPr lang="en-US" sz="3600" dirty="0" smtClean="0">
                <a:hlinkClick r:id="rId3"/>
              </a:rPr>
              <a:t> </a:t>
            </a:r>
            <a:r>
              <a:rPr lang="en-US" sz="3600" dirty="0" err="1" smtClean="0">
                <a:hlinkClick r:id="rId3"/>
              </a:rPr>
              <a:t>của</a:t>
            </a:r>
            <a:r>
              <a:rPr lang="en-US" sz="3600" dirty="0" smtClean="0">
                <a:hlinkClick r:id="rId3"/>
              </a:rPr>
              <a:t> </a:t>
            </a:r>
            <a:r>
              <a:rPr lang="en-US" sz="3600" dirty="0" err="1" smtClean="0">
                <a:hlinkClick r:id="rId3"/>
              </a:rPr>
              <a:t>bé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4706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Nghe</a:t>
            </a:r>
            <a:r>
              <a:rPr lang="en-US" dirty="0" smtClean="0"/>
              <a:t> </a:t>
            </a:r>
            <a:r>
              <a:rPr lang="en-US" dirty="0" err="1" smtClean="0"/>
              <a:t>hát</a:t>
            </a:r>
            <a:r>
              <a:rPr lang="en-US" dirty="0" smtClean="0"/>
              <a:t>: </a:t>
            </a:r>
            <a:r>
              <a:rPr lang="en-US" dirty="0" err="1" smtClean="0"/>
              <a:t>hò</a:t>
            </a:r>
            <a:r>
              <a:rPr lang="en-US" dirty="0" smtClean="0"/>
              <a:t> Ba </a:t>
            </a:r>
            <a:r>
              <a:rPr lang="en-US" dirty="0" err="1" smtClean="0"/>
              <a:t>lý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91440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89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52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Trek</vt:lpstr>
      <vt:lpstr>PowerPoint Presentation</vt:lpstr>
      <vt:lpstr>Dạy hát : Mùa xuân của bé</vt:lpstr>
      <vt:lpstr>Nghe hát: hò Ba lý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H310320</cp:lastModifiedBy>
  <cp:revision>2</cp:revision>
  <dcterms:created xsi:type="dcterms:W3CDTF">2020-04-03T14:56:40Z</dcterms:created>
  <dcterms:modified xsi:type="dcterms:W3CDTF">2020-04-05T03:27:58Z</dcterms:modified>
</cp:coreProperties>
</file>