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257" r:id="rId3"/>
    <p:sldId id="292" r:id="rId4"/>
    <p:sldId id="294" r:id="rId5"/>
    <p:sldId id="267" r:id="rId6"/>
    <p:sldId id="268" r:id="rId7"/>
    <p:sldId id="269" r:id="rId8"/>
    <p:sldId id="295" r:id="rId9"/>
    <p:sldId id="270" r:id="rId10"/>
    <p:sldId id="280" r:id="rId11"/>
    <p:sldId id="281" r:id="rId12"/>
    <p:sldId id="282" r:id="rId13"/>
    <p:sldId id="283" r:id="rId14"/>
    <p:sldId id="296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78" r:id="rId23"/>
    <p:sldId id="279" r:id="rId24"/>
    <p:sldId id="289" r:id="rId25"/>
    <p:sldId id="286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7" autoAdjust="0"/>
    <p:restoredTop sz="94660"/>
  </p:normalViewPr>
  <p:slideViewPr>
    <p:cSldViewPr>
      <p:cViewPr varScale="1">
        <p:scale>
          <a:sx n="83" d="100"/>
          <a:sy n="83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BE206-4AC0-429D-8B38-DAC0705199B9}" type="datetimeFigureOut">
              <a:rPr lang="en-US" smtClean="0"/>
              <a:t>11/01/2022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6807-DBF6-4242-B49B-7152BC1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9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o%20va%20me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hu%20bo%20doi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3259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PHÁT TRIỂN THẨM MỸ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GB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VĐMH: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GB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GB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17093"/>
            <a:ext cx="978493" cy="108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113" y="6156900"/>
            <a:ext cx="6213887" cy="701101"/>
          </a:xfrm>
          <a:prstGeom prst="rect">
            <a:avLst/>
          </a:prstGeom>
        </p:spPr>
      </p:pic>
      <p:pic>
        <p:nvPicPr>
          <p:cNvPr id="14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7"/>
            <a:ext cx="5935911" cy="698913"/>
          </a:xfrm>
          <a:prstGeom prst="rect">
            <a:avLst/>
          </a:prstGeom>
        </p:spPr>
      </p:pic>
      <p:pic>
        <p:nvPicPr>
          <p:cNvPr id="15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5" y="5013168"/>
            <a:ext cx="1510145" cy="1613845"/>
          </a:xfrm>
          <a:prstGeom prst="rect">
            <a:avLst/>
          </a:prstGeom>
        </p:spPr>
      </p:pic>
      <p:pic>
        <p:nvPicPr>
          <p:cNvPr id="17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292"/>
            <a:ext cx="1227751" cy="1960480"/>
          </a:xfrm>
          <a:prstGeom prst="rect">
            <a:avLst/>
          </a:prstGeom>
        </p:spPr>
      </p:pic>
      <p:pic>
        <p:nvPicPr>
          <p:cNvPr id="18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270"/>
            <a:ext cx="644236" cy="808453"/>
          </a:xfrm>
          <a:prstGeom prst="rect">
            <a:avLst/>
          </a:prstGeom>
        </p:spPr>
      </p:pic>
      <p:pic>
        <p:nvPicPr>
          <p:cNvPr id="20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63" y="5800049"/>
            <a:ext cx="2044235" cy="9367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51187" flipH="1">
            <a:off x="-31565" y="-108290"/>
            <a:ext cx="1208412" cy="1380145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xmlns="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16" y="155818"/>
            <a:ext cx="1036952" cy="1133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88102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lvl="0" algn="ctr"/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2" y="3934450"/>
            <a:ext cx="24574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1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14534" y="1752684"/>
            <a:ext cx="505138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Trẻ vận động minh họa cùng cô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04916" y="1752684"/>
            <a:ext cx="5070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Tổ, nhóm, cá nhân trẻ biểu diễn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 SUA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45720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Vòng quay kì diệu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9794353">
            <a:off x="1965325" y="1819275"/>
            <a:ext cx="4525963" cy="4246563"/>
            <a:chOff x="899" y="171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00" y="2743200"/>
            <a:ext cx="185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0" b="1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2400"/>
            <a:ext cx="761365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CC"/>
                </a:solidFill>
              </a:rPr>
              <a:t>Vòng</a:t>
            </a:r>
            <a:r>
              <a:rPr lang="en-US" b="1" i="1" dirty="0">
                <a:solidFill>
                  <a:srgbClr val="0000CC"/>
                </a:solidFill>
              </a:rPr>
              <a:t> quay </a:t>
            </a:r>
            <a:r>
              <a:rPr lang="en-US" b="1" i="1" dirty="0" err="1">
                <a:solidFill>
                  <a:srgbClr val="0000CC"/>
                </a:solidFill>
              </a:rPr>
              <a:t>kì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diệu</a:t>
            </a:r>
            <a:endParaRPr lang="en-US" dirty="0">
              <a:solidFill>
                <a:srgbClr val="0000CC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hát đúng và biểu diễn giỏi sẽ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chiến thắng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“1, 2, 3”,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lại.</a:t>
            </a: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 rot="6716381">
            <a:off x="881856" y="296069"/>
            <a:ext cx="7227888" cy="6781800"/>
            <a:chOff x="942" y="184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-33338"/>
            <a:ext cx="9144000" cy="6929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37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754313" y="5664200"/>
            <a:ext cx="3454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Bài hát: Con gà trống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96734" y="8382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6" name="Picture 12" descr="Mơ Thấy Gà Rừng Điềm Báo Gì? Nên Đánh Con Nào Chắc Ăn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6200"/>
            <a:ext cx="6858000" cy="44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 gà trống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6713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533400" y="833814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các động tác vận động minh họa theo lời bài hát “ Gà trống thổi kèn”.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tên và cách chơi trò chơi “ Nghe giai điệu đoán tên bài hát”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1 số bài hát tương ứng với hình ảnh trên tranh.</a:t>
            </a:r>
          </a:p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Kỹ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động nhịp nhàng theo nhịp điệu bài hát “Gà trống thổi kèn”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 chọn và thể hiện hình thức vận động minh họa theo bài hát “Gà trống thổi kèn”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 được trình tự các động tác theo câu hát.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kỹ năng chơi trò chơi. Trẻ hát bài hát thông qua các hình ảnh. 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 nghe, thích thú (hát, vỗ tay, nhún nhảy, lắc lư) theo giai điệu bài hát.</a:t>
            </a:r>
          </a:p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Giáo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 dạn, tự tin và hào hứng tham gia hoạt động.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Giáo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 trẻ yêu mến các con vật gần gũi.</a:t>
            </a:r>
          </a:p>
        </p:txBody>
      </p:sp>
    </p:spTree>
    <p:extLst>
      <p:ext uri="{BB962C8B-B14F-4D97-AF65-F5344CB8AC3E}">
        <p14:creationId xmlns:p14="http://schemas.microsoft.com/office/powerpoint/2010/main" val="488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9794353">
            <a:off x="825500" y="46038"/>
            <a:ext cx="7227888" cy="6781800"/>
            <a:chOff x="899" y="171"/>
            <a:chExt cx="4272" cy="4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446463" y="5738813"/>
            <a:ext cx="29368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Cô và mẹ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76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757363"/>
            <a:ext cx="50752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o va 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16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7502"/>
      </p:ext>
    </p:extLst>
  </p:cSld>
  <p:clrMapOvr>
    <a:masterClrMapping/>
  </p:clrMapOvr>
  <p:transition spd="slow">
    <p:fade thruBlk="1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11" grpId="0"/>
      <p:bldP spid="1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16063" y="736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2290" name="Picture 2" descr="Gà trống mèo con và cún con - nhacthieunhiaz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44600"/>
            <a:ext cx="8153400" cy="51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à trong mèo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7031" y="6112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-1282129">
            <a:off x="898406" y="-258171"/>
            <a:ext cx="7780116" cy="7072810"/>
            <a:chOff x="747" y="10"/>
            <a:chExt cx="4724" cy="420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"/>
              <a:ext cx="4724" cy="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008313" y="5667375"/>
            <a:ext cx="3127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Chú bộ đội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795463"/>
            <a:ext cx="53117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hu bo d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20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0658"/>
      </p:ext>
    </p:extLst>
  </p:cSld>
  <p:clrMapOvr>
    <a:masterClrMapping/>
  </p:clrMapOvr>
  <p:transition spd="slow">
    <p:fade thruBlk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17594" y="5667459"/>
            <a:ext cx="41088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</a:t>
            </a:r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Đàn gà trong sân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5731" y="990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" name="AutoShape 2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Bài toán tính số lượng gà đang nhặt thóc trên sân khiến bạn bị rố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7086600" cy="4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n ga trong sân 1 lời mp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ua0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ua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786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4000" y="1190625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600" b="1" kern="1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0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533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1215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9" name="Tiêng gà gá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GÀ DA SƯA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1752600"/>
            <a:ext cx="609600" cy="609600"/>
          </a:xfrm>
          <a:prstGeom prst="rect">
            <a:avLst/>
          </a:prstGeom>
        </p:spPr>
      </p:pic>
      <p:pic>
        <p:nvPicPr>
          <p:cNvPr id="3" name="GÀ SƯA 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942975" y="2449513"/>
            <a:ext cx="72263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Giai điệu này là của bài hát nào?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8177" y="3745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3281363" y="2093913"/>
            <a:ext cx="2759075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Đáp án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20950" y="3563938"/>
            <a:ext cx="4108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Gà trống thổi kèn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6" name="đáp án g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09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ý thích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À SUA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ý thích  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634</Words>
  <Application>Microsoft Office PowerPoint</Application>
  <PresentationFormat>On-screen Show (4:3)</PresentationFormat>
  <Paragraphs>59</Paragraphs>
  <Slides>26</Slides>
  <Notes>1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 Win7x86</dc:creator>
  <cp:lastModifiedBy>H051020</cp:lastModifiedBy>
  <cp:revision>26</cp:revision>
  <dcterms:created xsi:type="dcterms:W3CDTF">2006-08-16T00:00:00Z</dcterms:created>
  <dcterms:modified xsi:type="dcterms:W3CDTF">2022-01-11T02:23:01Z</dcterms:modified>
</cp:coreProperties>
</file>