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3" r:id="rId2"/>
    <p:sldId id="256" r:id="rId3"/>
    <p:sldId id="261" r:id="rId4"/>
    <p:sldId id="268" r:id="rId5"/>
    <p:sldId id="257" r:id="rId6"/>
    <p:sldId id="258" r:id="rId7"/>
    <p:sldId id="259" r:id="rId8"/>
    <p:sldId id="271" r:id="rId9"/>
    <p:sldId id="262" r:id="rId10"/>
    <p:sldId id="260" r:id="rId11"/>
    <p:sldId id="272" r:id="rId12"/>
    <p:sldId id="270" r:id="rId13"/>
    <p:sldId id="269" r:id="rId14"/>
    <p:sldId id="263" r:id="rId15"/>
    <p:sldId id="264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3C30"/>
    <a:srgbClr val="019849"/>
    <a:srgbClr val="569199"/>
    <a:srgbClr val="1BBAE3"/>
    <a:srgbClr val="B7B14F"/>
    <a:srgbClr val="D0C576"/>
    <a:srgbClr val="7C8B1C"/>
    <a:srgbClr val="8A9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71" d="100"/>
          <a:sy n="71" d="100"/>
        </p:scale>
        <p:origin x="68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8F09F-169F-483C-97FF-AA0FFA66465A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A25C1-B891-4250-9986-178C8CCEC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74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A25C1-B891-4250-9986-178C8CCEC4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52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66C0-EC28-428B-9A40-47660F792F1A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5B75-0EA6-4AB6-8835-8811C6A2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7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66C0-EC28-428B-9A40-47660F792F1A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5B75-0EA6-4AB6-8835-8811C6A2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7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66C0-EC28-428B-9A40-47660F792F1A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5B75-0EA6-4AB6-8835-8811C6A2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5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66C0-EC28-428B-9A40-47660F792F1A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5B75-0EA6-4AB6-8835-8811C6A2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0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66C0-EC28-428B-9A40-47660F792F1A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5B75-0EA6-4AB6-8835-8811C6A2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66C0-EC28-428B-9A40-47660F792F1A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5B75-0EA6-4AB6-8835-8811C6A2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4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66C0-EC28-428B-9A40-47660F792F1A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5B75-0EA6-4AB6-8835-8811C6A2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0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66C0-EC28-428B-9A40-47660F792F1A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5B75-0EA6-4AB6-8835-8811C6A2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5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66C0-EC28-428B-9A40-47660F792F1A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5B75-0EA6-4AB6-8835-8811C6A2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4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66C0-EC28-428B-9A40-47660F792F1A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5B75-0EA6-4AB6-8835-8811C6A2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6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66C0-EC28-428B-9A40-47660F792F1A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5B75-0EA6-4AB6-8835-8811C6A2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66C0-EC28-428B-9A40-47660F792F1A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75B75-0EA6-4AB6-8835-8811C6A2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9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42.png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18" Type="http://schemas.microsoft.com/office/2007/relationships/hdphoto" Target="../media/hdphoto7.wdp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microsoft.com/office/2007/relationships/hdphoto" Target="../media/hdphoto4.wdp"/><Relationship Id="rId17" Type="http://schemas.openxmlformats.org/officeDocument/2006/relationships/image" Target="../media/image35.png"/><Relationship Id="rId2" Type="http://schemas.openxmlformats.org/officeDocument/2006/relationships/audio" Target="../media/audio2.wav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5" Type="http://schemas.openxmlformats.org/officeDocument/2006/relationships/image" Target="../media/image34.png"/><Relationship Id="rId10" Type="http://schemas.microsoft.com/office/2007/relationships/hdphoto" Target="../media/hdphoto3.wdp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7.jpg"/><Relationship Id="rId7" Type="http://schemas.openxmlformats.org/officeDocument/2006/relationships/image" Target="../media/image4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70866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762000"/>
            <a:ext cx="9144000" cy="4844618"/>
            <a:chOff x="1463488" y="207860"/>
            <a:chExt cx="9372600" cy="4844618"/>
          </a:xfrm>
        </p:grpSpPr>
        <p:sp>
          <p:nvSpPr>
            <p:cNvPr id="4" name="TextBox 3"/>
            <p:cNvSpPr txBox="1"/>
            <p:nvPr/>
          </p:nvSpPr>
          <p:spPr>
            <a:xfrm>
              <a:off x="1463488" y="207860"/>
              <a:ext cx="937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ỦY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BAN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DÂN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QUÂN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LONG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BIÊN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MẦM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NON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THẠCH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 b="1" dirty="0">
                <a:solidFill>
                  <a:srgbClr val="0491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68108" y="2664878"/>
              <a:ext cx="67235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 smtClean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GIẢNG</a:t>
              </a:r>
              <a:r>
                <a:rPr lang="en-US" sz="2800" b="1" dirty="0" smtClean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800" b="1" dirty="0" smtClean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TRIỂN</a:t>
              </a:r>
              <a:r>
                <a:rPr lang="en-US" sz="2800" b="1" dirty="0" smtClean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800" b="1" dirty="0" smtClean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2800" b="1" dirty="0">
                <a:solidFill>
                  <a:srgbClr val="EE402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1829" y="1211163"/>
              <a:ext cx="1346534" cy="126366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168108" y="3326228"/>
              <a:ext cx="61839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tài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thiện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quy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tắc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sắp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600" dirty="0">
                <a:solidFill>
                  <a:srgbClr val="04914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12458" y="4344592"/>
              <a:ext cx="58629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LỨA</a:t>
              </a:r>
              <a:r>
                <a:rPr lang="en-US" sz="20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0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4-5 </a:t>
              </a:r>
              <a:r>
                <a:rPr lang="en-US" sz="20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endParaRPr lang="en-US" sz="2000" b="1" dirty="0" smtClean="0">
                <a:solidFill>
                  <a:srgbClr val="0491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0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20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20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 </a:t>
              </a:r>
              <a:r>
                <a:rPr lang="en-US" sz="20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Nguyễn</a:t>
              </a:r>
              <a:r>
                <a:rPr lang="en-US" sz="20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Thu </a:t>
              </a:r>
              <a:r>
                <a:rPr lang="en-US" sz="20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Hương</a:t>
              </a:r>
              <a:r>
                <a:rPr lang="en-US" sz="20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000" b="1" dirty="0" smtClean="0">
                <a:solidFill>
                  <a:srgbClr val="0491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010" t="3124" r="-1010" b="21876"/>
          <a:stretch/>
        </p:blipFill>
        <p:spPr>
          <a:xfrm>
            <a:off x="6734258" y="4460106"/>
            <a:ext cx="2414224" cy="241422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8477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62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6675" y="2405062"/>
            <a:ext cx="609600" cy="533400"/>
          </a:xfrm>
          <a:prstGeom prst="ellipse">
            <a:avLst/>
          </a:prstGeom>
          <a:solidFill>
            <a:srgbClr val="FF0000"/>
          </a:solidFill>
          <a:ln w="28575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29718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>
            <a:off x="758761" y="2405062"/>
            <a:ext cx="574548" cy="4953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366962"/>
            <a:ext cx="533400" cy="533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71916" y="2405062"/>
            <a:ext cx="609600" cy="533400"/>
          </a:xfrm>
          <a:prstGeom prst="ellipse">
            <a:avLst/>
          </a:prstGeom>
          <a:solidFill>
            <a:srgbClr val="FF0000"/>
          </a:solidFill>
          <a:ln w="28575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3064002" y="2405062"/>
            <a:ext cx="574548" cy="4953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05441" y="2366962"/>
            <a:ext cx="533400" cy="533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675" y="1023907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Bé</a:t>
            </a: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hãy</a:t>
            </a: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chọn</a:t>
            </a: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hình</a:t>
            </a: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thích</a:t>
            </a: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hợp</a:t>
            </a: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điền</a:t>
            </a: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lên</a:t>
            </a: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để</a:t>
            </a: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hoàn</a:t>
            </a: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thiện</a:t>
            </a: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quy</a:t>
            </a: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tắc</a:t>
            </a: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US" sz="20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06341" y="3985021"/>
            <a:ext cx="2538794" cy="1088231"/>
            <a:chOff x="1206341" y="3985021"/>
            <a:chExt cx="2538794" cy="1088231"/>
          </a:xfrm>
        </p:grpSpPr>
        <p:grpSp>
          <p:nvGrpSpPr>
            <p:cNvPr id="30" name="Group 29"/>
            <p:cNvGrpSpPr/>
            <p:nvPr/>
          </p:nvGrpSpPr>
          <p:grpSpPr>
            <a:xfrm>
              <a:off x="1472827" y="4248120"/>
              <a:ext cx="2005821" cy="571500"/>
              <a:chOff x="1369005" y="4219545"/>
              <a:chExt cx="2005821" cy="571500"/>
            </a:xfrm>
          </p:grpSpPr>
          <p:sp>
            <p:nvSpPr>
              <p:cNvPr id="13" name="Isosceles Triangle 12"/>
              <p:cNvSpPr/>
              <p:nvPr/>
            </p:nvSpPr>
            <p:spPr>
              <a:xfrm>
                <a:off x="2114329" y="4254667"/>
                <a:ext cx="574548" cy="49530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1369005" y="4219545"/>
                <a:ext cx="2005821" cy="571500"/>
                <a:chOff x="1805178" y="5295900"/>
                <a:chExt cx="2005821" cy="571500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805178" y="5334000"/>
                  <a:ext cx="609600" cy="533400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22225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3277599" y="5295900"/>
                  <a:ext cx="533400" cy="53340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5" name="Rounded Rectangle 14"/>
            <p:cNvSpPr/>
            <p:nvPr/>
          </p:nvSpPr>
          <p:spPr>
            <a:xfrm>
              <a:off x="1206341" y="3985021"/>
              <a:ext cx="2538794" cy="1088231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32952" y="5644753"/>
            <a:ext cx="2538794" cy="1088231"/>
            <a:chOff x="3614165" y="5682852"/>
            <a:chExt cx="2538794" cy="1088231"/>
          </a:xfrm>
        </p:grpSpPr>
        <p:grpSp>
          <p:nvGrpSpPr>
            <p:cNvPr id="29" name="Group 28"/>
            <p:cNvGrpSpPr/>
            <p:nvPr/>
          </p:nvGrpSpPr>
          <p:grpSpPr>
            <a:xfrm>
              <a:off x="3751421" y="5895975"/>
              <a:ext cx="1374839" cy="533400"/>
              <a:chOff x="4711445" y="5295900"/>
              <a:chExt cx="1374839" cy="533400"/>
            </a:xfrm>
          </p:grpSpPr>
          <p:sp>
            <p:nvSpPr>
              <p:cNvPr id="16" name="Isosceles Triangle 15"/>
              <p:cNvSpPr/>
              <p:nvPr/>
            </p:nvSpPr>
            <p:spPr>
              <a:xfrm>
                <a:off x="4711445" y="5334000"/>
                <a:ext cx="574548" cy="49530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552884" y="5295900"/>
                <a:ext cx="533400" cy="5334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5393151" y="5934075"/>
              <a:ext cx="609600" cy="5334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614165" y="5682852"/>
              <a:ext cx="2538794" cy="1088231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767220" y="3924298"/>
            <a:ext cx="2538794" cy="1088231"/>
            <a:chOff x="5767220" y="3924298"/>
            <a:chExt cx="2538794" cy="1088231"/>
          </a:xfrm>
        </p:grpSpPr>
        <p:sp>
          <p:nvSpPr>
            <p:cNvPr id="21" name="Rounded Rectangle 20"/>
            <p:cNvSpPr/>
            <p:nvPr/>
          </p:nvSpPr>
          <p:spPr>
            <a:xfrm>
              <a:off x="5767220" y="3924298"/>
              <a:ext cx="2538794" cy="1088231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009440" y="4210017"/>
              <a:ext cx="2203350" cy="585820"/>
              <a:chOff x="6009440" y="4210017"/>
              <a:chExt cx="2203350" cy="585820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6009440" y="4248148"/>
                <a:ext cx="1386583" cy="547689"/>
                <a:chOff x="6072319" y="4224306"/>
                <a:chExt cx="1386583" cy="547689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6072319" y="4238595"/>
                  <a:ext cx="533400" cy="53340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6849302" y="4224306"/>
                  <a:ext cx="609600" cy="533400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22225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p:grpSp>
          <p:sp>
            <p:nvSpPr>
              <p:cNvPr id="24" name="Isosceles Triangle 23"/>
              <p:cNvSpPr/>
              <p:nvPr/>
            </p:nvSpPr>
            <p:spPr>
              <a:xfrm>
                <a:off x="7638242" y="4210017"/>
                <a:ext cx="574548" cy="49530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21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0.38785 -0.3034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92" y="-15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dung-roi-ban-gioi-qua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Ban-tra-loi-sai-ro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Ban-tra-loi-sai-ro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94" y="0"/>
            <a:ext cx="9144000" cy="716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685800"/>
            <a:ext cx="5876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Bé</a:t>
            </a: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hãy</a:t>
            </a: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xếp</a:t>
            </a: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tiếp</a:t>
            </a: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để</a:t>
            </a: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hoàn</a:t>
            </a: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thiện</a:t>
            </a: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quy</a:t>
            </a: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tắc</a:t>
            </a: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sắp</a:t>
            </a: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xếp</a:t>
            </a:r>
            <a:r>
              <a:rPr lang="en-US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US" sz="20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29718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222" l="0" r="99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59" y="2242077"/>
            <a:ext cx="823852" cy="823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222" l="0" r="99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2228630"/>
            <a:ext cx="823852" cy="823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9" b="98778" l="253" r="98734">
                        <a14:backgroundMark x1="26835" y1="72861" x2="37215" y2="81174"/>
                        <a14:backgroundMark x1="37975" y1="81174" x2="51139" y2="81418"/>
                      </a14:backgroundRemoval>
                    </a14:imgEffect>
                  </a14:imgLayer>
                </a14:imgProps>
              </a:ext>
            </a:extLst>
          </a:blip>
          <a:srcRect l="13545" t="5012" r="11519" b="16748"/>
          <a:stretch/>
        </p:blipFill>
        <p:spPr>
          <a:xfrm>
            <a:off x="1392210" y="2179630"/>
            <a:ext cx="803242" cy="868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05" l="1282" r="100000"/>
                    </a14:imgEffect>
                  </a14:imgLayer>
                </a14:imgProps>
              </a:ext>
            </a:extLst>
          </a:blip>
          <a:srcRect l="8976" t="1629" r="5555" b="5348"/>
          <a:stretch/>
        </p:blipFill>
        <p:spPr>
          <a:xfrm>
            <a:off x="2107583" y="2182015"/>
            <a:ext cx="805924" cy="8059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222" l="0" r="99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9242" y="2247163"/>
            <a:ext cx="823852" cy="8238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222" l="0" r="99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9183" y="2233716"/>
            <a:ext cx="823852" cy="8238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9" b="98778" l="253" r="98734">
                        <a14:backgroundMark x1="26835" y1="72861" x2="37215" y2="81174"/>
                        <a14:backgroundMark x1="37975" y1="81174" x2="51139" y2="81418"/>
                      </a14:backgroundRemoval>
                    </a14:imgEffect>
                  </a14:imgLayer>
                </a14:imgProps>
              </a:ext>
            </a:extLst>
          </a:blip>
          <a:srcRect l="13545" t="5012" r="11519" b="16748"/>
          <a:stretch/>
        </p:blipFill>
        <p:spPr>
          <a:xfrm>
            <a:off x="4185593" y="2184716"/>
            <a:ext cx="803242" cy="86837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685800" y="4218821"/>
            <a:ext cx="3763820" cy="925735"/>
            <a:chOff x="1097726" y="4503934"/>
            <a:chExt cx="3763820" cy="92573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605" l="1282" r="100000"/>
                      </a14:imgEffect>
                    </a14:imgLayer>
                  </a14:imgProps>
                </a:ext>
              </a:extLst>
            </a:blip>
            <a:srcRect l="8976" t="1629" r="5555" b="5348"/>
            <a:stretch/>
          </p:blipFill>
          <p:spPr>
            <a:xfrm>
              <a:off x="1097726" y="4554366"/>
              <a:ext cx="805924" cy="80592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605" l="1282" r="100000"/>
                      </a14:imgEffect>
                    </a14:imgLayer>
                  </a14:imgProps>
                </a:ext>
              </a:extLst>
            </a:blip>
            <a:srcRect l="8976" t="1629" r="5555" b="5348"/>
            <a:stretch/>
          </p:blipFill>
          <p:spPr>
            <a:xfrm>
              <a:off x="3849401" y="4554366"/>
              <a:ext cx="805924" cy="80592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4222" l="0" r="9955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93831" y="4598889"/>
              <a:ext cx="823852" cy="82385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4222" l="0" r="9955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10545" y="4593802"/>
              <a:ext cx="823852" cy="82385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89" b="98778" l="253" r="98734">
                          <a14:backgroundMark x1="26835" y1="72861" x2="37215" y2="81174"/>
                          <a14:backgroundMark x1="37975" y1="81174" x2="51139" y2="81418"/>
                        </a14:backgroundRemoval>
                      </a14:imgEffect>
                    </a14:imgLayer>
                  </a14:imgProps>
                </a:ext>
              </a:extLst>
            </a:blip>
            <a:srcRect l="13545" t="5012" r="11519" b="16748"/>
            <a:stretch/>
          </p:blipFill>
          <p:spPr>
            <a:xfrm>
              <a:off x="3224578" y="4549284"/>
              <a:ext cx="803242" cy="86837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1130212" y="4503934"/>
              <a:ext cx="3731334" cy="92573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113239" y="3705074"/>
            <a:ext cx="3763331" cy="931945"/>
            <a:chOff x="5138953" y="3661857"/>
            <a:chExt cx="3763331" cy="931945"/>
          </a:xfrm>
        </p:grpSpPr>
        <p:sp>
          <p:nvSpPr>
            <p:cNvPr id="21" name="Rounded Rectangle 20"/>
            <p:cNvSpPr/>
            <p:nvPr/>
          </p:nvSpPr>
          <p:spPr>
            <a:xfrm>
              <a:off x="5138953" y="3668067"/>
              <a:ext cx="3731334" cy="92573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605" l="1282" r="100000"/>
                      </a14:imgEffect>
                    </a14:imgLayer>
                  </a14:imgProps>
                </a:ext>
              </a:extLst>
            </a:blip>
            <a:srcRect l="8976" t="1629" r="5555" b="5348"/>
            <a:stretch/>
          </p:blipFill>
          <p:spPr>
            <a:xfrm>
              <a:off x="5243630" y="3666564"/>
              <a:ext cx="805924" cy="80592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605" l="1282" r="100000"/>
                      </a14:imgEffect>
                    </a14:imgLayer>
                  </a14:imgProps>
                </a:ext>
              </a:extLst>
            </a:blip>
            <a:srcRect l="8976" t="1629" r="5555" b="5348"/>
            <a:stretch/>
          </p:blipFill>
          <p:spPr>
            <a:xfrm>
              <a:off x="6604368" y="3693080"/>
              <a:ext cx="805924" cy="80592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4222" l="0" r="9955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90967" y="3749230"/>
              <a:ext cx="823852" cy="82385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4222" l="0" r="9955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47187" y="3730514"/>
              <a:ext cx="823852" cy="82385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89" b="98778" l="253" r="98734">
                          <a14:backgroundMark x1="26835" y1="72861" x2="37215" y2="81174"/>
                          <a14:backgroundMark x1="37975" y1="81174" x2="51139" y2="81418"/>
                        </a14:backgroundRemoval>
                      </a14:imgEffect>
                    </a14:imgLayer>
                  </a14:imgProps>
                </a:ext>
              </a:extLst>
            </a:blip>
            <a:srcRect l="13545" t="5012" r="11519" b="16748"/>
            <a:stretch/>
          </p:blipFill>
          <p:spPr>
            <a:xfrm>
              <a:off x="8099042" y="3661857"/>
              <a:ext cx="803242" cy="86837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3123168" y="5927783"/>
            <a:ext cx="3731334" cy="925735"/>
            <a:chOff x="2510545" y="6018289"/>
            <a:chExt cx="3731334" cy="925735"/>
          </a:xfrm>
        </p:grpSpPr>
        <p:sp>
          <p:nvSpPr>
            <p:cNvPr id="20" name="Rounded Rectangle 19"/>
            <p:cNvSpPr/>
            <p:nvPr/>
          </p:nvSpPr>
          <p:spPr>
            <a:xfrm>
              <a:off x="2510545" y="6018289"/>
              <a:ext cx="3731334" cy="92573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605" l="1282" r="100000"/>
                      </a14:imgEffect>
                    </a14:imgLayer>
                  </a14:imgProps>
                </a:ext>
              </a:extLst>
            </a:blip>
            <a:srcRect l="8976" t="1629" r="5555" b="5348"/>
            <a:stretch/>
          </p:blipFill>
          <p:spPr>
            <a:xfrm>
              <a:off x="2640095" y="6019800"/>
              <a:ext cx="805924" cy="80592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605" l="1282" r="100000"/>
                      </a14:imgEffect>
                    </a14:imgLayer>
                  </a14:imgProps>
                </a:ext>
              </a:extLst>
            </a:blip>
            <a:srcRect l="8976" t="1629" r="5555" b="5348"/>
            <a:stretch/>
          </p:blipFill>
          <p:spPr>
            <a:xfrm>
              <a:off x="5391770" y="6019800"/>
              <a:ext cx="805924" cy="80592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4222" l="0" r="9955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36200" y="6064323"/>
              <a:ext cx="823852" cy="82385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4222" l="0" r="9955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57102" y="6075589"/>
              <a:ext cx="823852" cy="82385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89" b="98778" l="253" r="98734">
                          <a14:backgroundMark x1="26835" y1="72861" x2="37215" y2="81174"/>
                          <a14:backgroundMark x1="37975" y1="81174" x2="51139" y2="81418"/>
                        </a14:backgroundRemoval>
                      </a14:imgEffect>
                    </a14:imgLayer>
                  </a14:imgProps>
                </a:ext>
              </a:extLst>
            </a:blip>
            <a:srcRect l="13545" t="5012" r="11519" b="16748"/>
            <a:stretch/>
          </p:blipFill>
          <p:spPr>
            <a:xfrm>
              <a:off x="4036724" y="6028347"/>
              <a:ext cx="803242" cy="8683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13447"/>
            <a:ext cx="9139518" cy="684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1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596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327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986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384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846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699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9134475" cy="6850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125" y="35814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Bé</a:t>
            </a:r>
            <a:r>
              <a:rPr lang="en-US" sz="5400" b="1" dirty="0" smtClean="0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hãy</a:t>
            </a:r>
            <a:r>
              <a:rPr lang="en-US" sz="5400" b="1" dirty="0" smtClean="0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cùng</a:t>
            </a:r>
            <a:r>
              <a:rPr lang="en-US" sz="5400" b="1" dirty="0" smtClean="0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cô</a:t>
            </a:r>
            <a:r>
              <a:rPr lang="en-US" sz="5400" b="1" dirty="0" smtClean="0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algn="ctr"/>
            <a:r>
              <a:rPr lang="en-US" sz="5400" b="1" dirty="0" err="1" smtClean="0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ôn</a:t>
            </a:r>
            <a:r>
              <a:rPr lang="en-US" sz="5400" b="1" dirty="0" smtClean="0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lại</a:t>
            </a:r>
            <a:r>
              <a:rPr lang="en-US" sz="5400" b="1" dirty="0" smtClean="0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quy</a:t>
            </a:r>
            <a:r>
              <a:rPr lang="en-US" sz="5400" b="1" dirty="0" smtClean="0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tắc</a:t>
            </a:r>
            <a:r>
              <a:rPr lang="en-US" sz="5400" b="1" dirty="0" smtClean="0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sắp</a:t>
            </a:r>
            <a:r>
              <a:rPr lang="en-US" sz="5400" b="1" dirty="0" smtClean="0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xếp</a:t>
            </a:r>
            <a:r>
              <a:rPr lang="en-US" sz="5400" b="1" dirty="0" smtClean="0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nào</a:t>
            </a:r>
            <a:r>
              <a:rPr lang="en-US" sz="5400" b="1" dirty="0" smtClean="0">
                <a:solidFill>
                  <a:srgbClr val="B7B14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!</a:t>
            </a:r>
            <a:endParaRPr lang="en-US" sz="5400" b="1" dirty="0">
              <a:solidFill>
                <a:srgbClr val="B7B14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8499" y="2540198"/>
            <a:ext cx="2676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7C8B1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Phần</a:t>
            </a:r>
            <a:r>
              <a:rPr lang="en-US" sz="5400" b="1" dirty="0" smtClean="0">
                <a:solidFill>
                  <a:srgbClr val="7C8B1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</a:t>
            </a:r>
            <a:endParaRPr lang="en-US" sz="5400" b="1" dirty="0">
              <a:solidFill>
                <a:srgbClr val="7C8B1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11244" y="3005687"/>
            <a:ext cx="1693042" cy="835863"/>
            <a:chOff x="2524739" y="3100902"/>
            <a:chExt cx="1693042" cy="83586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052" y="3106633"/>
              <a:ext cx="820729" cy="830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739" y="3100902"/>
              <a:ext cx="826396" cy="835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15920" y="3406225"/>
            <a:ext cx="1839807" cy="897991"/>
            <a:chOff x="1" y="3365960"/>
            <a:chExt cx="1839807" cy="897991"/>
          </a:xfrm>
        </p:grpSpPr>
        <p:pic>
          <p:nvPicPr>
            <p:cNvPr id="1026" name="Picture 2" descr="Hoa hồng ngoại Blue Storm/ Shinoburedo rose – Hoa hồng Nhật tím xanh đẹp  nhất - Vườn Hoa Việt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6" t="9642" r="8915" b="5030"/>
            <a:stretch/>
          </p:blipFill>
          <p:spPr bwMode="auto">
            <a:xfrm>
              <a:off x="1" y="3365960"/>
              <a:ext cx="877554" cy="890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401" y="3371435"/>
              <a:ext cx="882407" cy="892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276" b="94961" l="10938" r="70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32" t="15009" r="28548" b="15009"/>
          <a:stretch/>
        </p:blipFill>
        <p:spPr bwMode="auto">
          <a:xfrm rot="17497516">
            <a:off x="2131765" y="2866154"/>
            <a:ext cx="1062055" cy="78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2" y="1618946"/>
            <a:ext cx="11334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46" y="2339868"/>
            <a:ext cx="11334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079105" y="2364923"/>
            <a:ext cx="1728239" cy="847804"/>
            <a:chOff x="5199561" y="2426710"/>
            <a:chExt cx="1728239" cy="847804"/>
          </a:xfrm>
        </p:grpSpPr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9600" y="2426710"/>
              <a:ext cx="838200" cy="847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9561" y="2426711"/>
              <a:ext cx="838200" cy="847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304800" y="193944"/>
            <a:ext cx="2667000" cy="1397290"/>
            <a:chOff x="304800" y="193944"/>
            <a:chExt cx="2667000" cy="1397290"/>
          </a:xfrm>
        </p:grpSpPr>
        <p:sp>
          <p:nvSpPr>
            <p:cNvPr id="2" name="Rounded Rectangle 1"/>
            <p:cNvSpPr/>
            <p:nvPr/>
          </p:nvSpPr>
          <p:spPr>
            <a:xfrm>
              <a:off x="304800" y="304800"/>
              <a:ext cx="2667000" cy="128643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597" y="569320"/>
              <a:ext cx="858837" cy="871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883" y="193944"/>
              <a:ext cx="1133475" cy="1285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138730" y="1605518"/>
            <a:ext cx="1090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A</a:t>
            </a:r>
            <a:endParaRPr lang="en-US" sz="6000" b="1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954816" y="4180891"/>
            <a:ext cx="3425088" cy="1406953"/>
            <a:chOff x="4954816" y="4180891"/>
            <a:chExt cx="3425088" cy="1406953"/>
          </a:xfrm>
        </p:grpSpPr>
        <p:pic>
          <p:nvPicPr>
            <p:cNvPr id="1057" name="Picture 3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8817" y="4276569"/>
              <a:ext cx="3411087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6215712" y="4489847"/>
              <a:ext cx="1862470" cy="871537"/>
              <a:chOff x="6266950" y="4589362"/>
              <a:chExt cx="1862470" cy="871537"/>
            </a:xfrm>
          </p:grpSpPr>
          <p:pic>
            <p:nvPicPr>
              <p:cNvPr id="1058" name="Picture 34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6950" y="4589362"/>
                <a:ext cx="858837" cy="8715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59" name="Picture 35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0583" y="4589362"/>
                <a:ext cx="858837" cy="8715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4816" y="4180891"/>
              <a:ext cx="1133475" cy="1285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3778306" y="4417785"/>
            <a:ext cx="1090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C</a:t>
            </a:r>
            <a:endParaRPr lang="en-US" sz="6000" b="1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954816" y="149718"/>
            <a:ext cx="3207908" cy="1469228"/>
            <a:chOff x="4708737" y="92721"/>
            <a:chExt cx="3207908" cy="1469228"/>
          </a:xfrm>
        </p:grpSpPr>
        <p:pic>
          <p:nvPicPr>
            <p:cNvPr id="1052" name="Picture 2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737" y="250674"/>
              <a:ext cx="3207908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904286" y="434169"/>
              <a:ext cx="1759195" cy="899043"/>
              <a:chOff x="4759824" y="295733"/>
              <a:chExt cx="1759195" cy="899043"/>
            </a:xfrm>
          </p:grpSpPr>
          <p:pic>
            <p:nvPicPr>
              <p:cNvPr id="1053" name="Picture 29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9824" y="295733"/>
                <a:ext cx="858837" cy="8715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54" name="Picture 3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0182" y="323239"/>
                <a:ext cx="858837" cy="8715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7609" y="92721"/>
              <a:ext cx="1133475" cy="1285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3" name="TextBox 42"/>
          <p:cNvSpPr txBox="1"/>
          <p:nvPr/>
        </p:nvSpPr>
        <p:spPr>
          <a:xfrm>
            <a:off x="3597655" y="535026"/>
            <a:ext cx="1090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5920" y="5943600"/>
            <a:ext cx="771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Chọn</a:t>
            </a:r>
            <a:r>
              <a:rPr lang="en-US" sz="2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đáp</a:t>
            </a:r>
            <a:r>
              <a:rPr lang="en-US" sz="2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án</a:t>
            </a:r>
            <a:r>
              <a:rPr lang="en-US" sz="2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bé</a:t>
            </a:r>
            <a:r>
              <a:rPr lang="en-US" sz="2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cho</a:t>
            </a:r>
            <a:r>
              <a:rPr lang="en-US" sz="2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là</a:t>
            </a:r>
            <a:r>
              <a:rPr lang="en-US" sz="2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đúng</a:t>
            </a:r>
            <a:r>
              <a:rPr lang="en-US" sz="2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với</a:t>
            </a:r>
            <a:r>
              <a:rPr lang="en-US" sz="2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quy</a:t>
            </a:r>
            <a:r>
              <a:rPr lang="en-US" sz="2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tắc</a:t>
            </a:r>
            <a:r>
              <a:rPr lang="en-US" sz="2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cho</a:t>
            </a:r>
            <a:r>
              <a:rPr lang="en-US" sz="2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sẵn</a:t>
            </a:r>
            <a:r>
              <a:rPr lang="en-US" sz="2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 err="1" smtClean="0">
                <a:latin typeface="Roboto" panose="02000000000000000000" pitchFamily="2" charset="0"/>
                <a:ea typeface="Roboto" panose="02000000000000000000" pitchFamily="2" charset="0"/>
              </a:rPr>
              <a:t>nhé</a:t>
            </a:r>
            <a:r>
              <a:rPr lang="en-US" sz="2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! 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33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dung-roi-ban-gioi-qua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Ban-tra-loi-sai-ro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" grpId="0"/>
      <p:bldP spid="42" grpId="0"/>
      <p:bldP spid="42" grpId="1"/>
      <p:bldP spid="43" grpId="0"/>
      <p:bldP spid="43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07387" y="3733800"/>
            <a:ext cx="2539129" cy="1981200"/>
            <a:chOff x="3048000" y="2514600"/>
            <a:chExt cx="2539129" cy="1981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13" b="99063" l="625" r="100000">
                          <a14:foregroundMark x1="27500" y1="17031" x2="35938" y2="24063"/>
                          <a14:foregroundMark x1="53125" y1="5313" x2="53281" y2="20313"/>
                          <a14:foregroundMark x1="78594" y1="19063" x2="70625" y2="26094"/>
                          <a14:foregroundMark x1="79531" y1="45313" x2="89844" y2="42344"/>
                          <a14:foregroundMark x1="76250" y1="61563" x2="86563" y2="69219"/>
                          <a14:foregroundMark x1="61250" y1="73281" x2="65000" y2="85938"/>
                          <a14:foregroundMark x1="45156" y1="74688" x2="40469" y2="84531"/>
                          <a14:foregroundMark x1="28281" y1="69688" x2="21250" y2="77031"/>
                          <a14:foregroundMark x1="23594" y1="52344" x2="10000" y2="53125"/>
                          <a14:foregroundMark x1="24688" y1="35469" x2="14219" y2="2843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44129" y="2514600"/>
              <a:ext cx="1143000" cy="1143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8000" y="3657600"/>
              <a:ext cx="786529" cy="838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/>
            <a:srcRect l="4685" t="2121" r="2515" b="2441"/>
            <a:stretch/>
          </p:blipFill>
          <p:spPr>
            <a:xfrm>
              <a:off x="3733800" y="3238500"/>
              <a:ext cx="1080347" cy="8382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743200" y="2114550"/>
            <a:ext cx="2539129" cy="1981200"/>
            <a:chOff x="3048000" y="2514600"/>
            <a:chExt cx="2539129" cy="19812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4129" y="2514600"/>
              <a:ext cx="1143000" cy="1143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8000" y="3657600"/>
              <a:ext cx="786529" cy="8382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/>
            <a:srcRect l="4685" t="2121" r="2515" b="2441"/>
            <a:stretch/>
          </p:blipFill>
          <p:spPr>
            <a:xfrm>
              <a:off x="3733800" y="3238500"/>
              <a:ext cx="1080347" cy="83820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4966">
            <a:off x="6752903" y="462815"/>
            <a:ext cx="1116198" cy="11530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5997" y="1691781"/>
            <a:ext cx="768086" cy="8455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l="4685" t="2121" r="2515" b="2441"/>
          <a:stretch/>
        </p:blipFill>
        <p:spPr>
          <a:xfrm>
            <a:off x="5899364" y="1045172"/>
            <a:ext cx="1055014" cy="845538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6135226" y="2535695"/>
            <a:ext cx="2909997" cy="1286434"/>
            <a:chOff x="6096000" y="2535695"/>
            <a:chExt cx="2909997" cy="1286434"/>
          </a:xfrm>
        </p:grpSpPr>
        <p:sp>
          <p:nvSpPr>
            <p:cNvPr id="25" name="Rounded Rectangle 24"/>
            <p:cNvSpPr/>
            <p:nvPr/>
          </p:nvSpPr>
          <p:spPr>
            <a:xfrm>
              <a:off x="6096000" y="2535695"/>
              <a:ext cx="2909997" cy="128643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6238902" y="2602409"/>
              <a:ext cx="2716934" cy="1153006"/>
              <a:chOff x="314951" y="399460"/>
              <a:chExt cx="2716934" cy="1153006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7"/>
              <a:srcRect l="4685" t="2121" r="2515" b="2441"/>
              <a:stretch/>
            </p:blipFill>
            <p:spPr>
              <a:xfrm>
                <a:off x="1093187" y="609599"/>
                <a:ext cx="958784" cy="768415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844966">
                <a:off x="1915687" y="399460"/>
                <a:ext cx="1116198" cy="1153006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951" y="532476"/>
                <a:ext cx="768086" cy="845538"/>
              </a:xfrm>
              <a:prstGeom prst="rect">
                <a:avLst/>
              </a:prstGeom>
            </p:spPr>
          </p:pic>
        </p:grpSp>
      </p:grpSp>
      <p:grpSp>
        <p:nvGrpSpPr>
          <p:cNvPr id="38" name="Group 37"/>
          <p:cNvGrpSpPr/>
          <p:nvPr/>
        </p:nvGrpSpPr>
        <p:grpSpPr>
          <a:xfrm>
            <a:off x="267440" y="321907"/>
            <a:ext cx="2971800" cy="1286434"/>
            <a:chOff x="267440" y="321907"/>
            <a:chExt cx="2971800" cy="1286434"/>
          </a:xfrm>
        </p:grpSpPr>
        <p:sp>
          <p:nvSpPr>
            <p:cNvPr id="19" name="Rounded Rectangle 18"/>
            <p:cNvSpPr/>
            <p:nvPr/>
          </p:nvSpPr>
          <p:spPr>
            <a:xfrm>
              <a:off x="267440" y="321907"/>
              <a:ext cx="2971800" cy="128643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24791" y="366558"/>
              <a:ext cx="2856164" cy="1153006"/>
              <a:chOff x="1747505" y="5601305"/>
              <a:chExt cx="2856164" cy="1153006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35583" y="5743575"/>
                <a:ext cx="768086" cy="84553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7"/>
              <a:srcRect l="4685" t="2121" r="2515" b="2441"/>
              <a:stretch/>
            </p:blipFill>
            <p:spPr>
              <a:xfrm>
                <a:off x="1747505" y="5716151"/>
                <a:ext cx="1055014" cy="84553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844966">
                <a:off x="2778115" y="5601305"/>
                <a:ext cx="1116198" cy="1153006"/>
              </a:xfrm>
              <a:prstGeom prst="rect">
                <a:avLst/>
              </a:prstGeom>
            </p:spPr>
          </p:pic>
        </p:grpSp>
      </p:grpSp>
      <p:grpSp>
        <p:nvGrpSpPr>
          <p:cNvPr id="40" name="Group 39"/>
          <p:cNvGrpSpPr/>
          <p:nvPr/>
        </p:nvGrpSpPr>
        <p:grpSpPr>
          <a:xfrm>
            <a:off x="1792182" y="5515395"/>
            <a:ext cx="2856017" cy="1286434"/>
            <a:chOff x="1792182" y="5515395"/>
            <a:chExt cx="2856017" cy="1286434"/>
          </a:xfrm>
        </p:grpSpPr>
        <p:sp>
          <p:nvSpPr>
            <p:cNvPr id="24" name="Rounded Rectangle 23"/>
            <p:cNvSpPr/>
            <p:nvPr/>
          </p:nvSpPr>
          <p:spPr>
            <a:xfrm>
              <a:off x="1792182" y="5515395"/>
              <a:ext cx="2856017" cy="128643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862419" y="5626608"/>
              <a:ext cx="2715541" cy="1153006"/>
              <a:chOff x="6276168" y="2650150"/>
              <a:chExt cx="2715541" cy="1153006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7"/>
              <a:srcRect l="4685" t="2121" r="2515" b="2441"/>
              <a:stretch/>
            </p:blipFill>
            <p:spPr>
              <a:xfrm>
                <a:off x="7936695" y="2756143"/>
                <a:ext cx="1055014" cy="845538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844966">
                <a:off x="7017217" y="2650150"/>
                <a:ext cx="1116198" cy="1153006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76168" y="2756143"/>
                <a:ext cx="768086" cy="845538"/>
              </a:xfrm>
              <a:prstGeom prst="rect">
                <a:avLst/>
              </a:prstGeom>
            </p:spPr>
          </p:pic>
        </p:grpSp>
      </p:grpSp>
      <p:sp>
        <p:nvSpPr>
          <p:cNvPr id="31" name="TextBox 30"/>
          <p:cNvSpPr txBox="1"/>
          <p:nvPr/>
        </p:nvSpPr>
        <p:spPr>
          <a:xfrm>
            <a:off x="1039316" y="1734293"/>
            <a:ext cx="1090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A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37542" y="5647538"/>
            <a:ext cx="1090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C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10004" y="1568164"/>
            <a:ext cx="1090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7165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Ban-tra-loi-sai-ro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dung-roi-ban-gioi-qua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Ban-tra-loi-sai-ro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6" grpId="0"/>
      <p:bldP spid="36" grpId="1"/>
      <p:bldP spid="37" grpId="0"/>
      <p:bldP spid="3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6" t="8835" r="8983" b="12119"/>
          <a:stretch/>
        </p:blipFill>
        <p:spPr bwMode="auto">
          <a:xfrm>
            <a:off x="12290" y="1760684"/>
            <a:ext cx="867147" cy="78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606" y="1788532"/>
            <a:ext cx="8651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7" y="1879385"/>
            <a:ext cx="8651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11901" r="34290" b="31769"/>
          <a:stretch/>
        </p:blipFill>
        <p:spPr bwMode="auto">
          <a:xfrm>
            <a:off x="836977" y="1845255"/>
            <a:ext cx="763088" cy="72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4" y="1954306"/>
            <a:ext cx="762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4" y="1939711"/>
            <a:ext cx="762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49473"/>
            <a:ext cx="762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793" y="1848858"/>
            <a:ext cx="762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065" y="1845255"/>
            <a:ext cx="762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6" r="61388" b="57949"/>
          <a:stretch/>
        </p:blipFill>
        <p:spPr bwMode="auto">
          <a:xfrm>
            <a:off x="2514600" y="1689869"/>
            <a:ext cx="560439" cy="85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205" y="1825718"/>
            <a:ext cx="5540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444" y="1772553"/>
            <a:ext cx="5540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317021" y="3373865"/>
            <a:ext cx="2770239" cy="1219200"/>
            <a:chOff x="1430783" y="3385772"/>
            <a:chExt cx="2770239" cy="1219200"/>
          </a:xfrm>
        </p:grpSpPr>
        <p:sp>
          <p:nvSpPr>
            <p:cNvPr id="2" name="Rectangle 1"/>
            <p:cNvSpPr/>
            <p:nvPr/>
          </p:nvSpPr>
          <p:spPr>
            <a:xfrm>
              <a:off x="1430783" y="3385772"/>
              <a:ext cx="2770239" cy="1219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64" name="Picture 1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0522" y="3576790"/>
              <a:ext cx="865187" cy="781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606" y="3641083"/>
              <a:ext cx="762000" cy="725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6" name="Picture 1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710" y="3576790"/>
              <a:ext cx="554037" cy="854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292035" y="3373865"/>
            <a:ext cx="3289431" cy="1243013"/>
            <a:chOff x="3035169" y="5181600"/>
            <a:chExt cx="3289431" cy="1243013"/>
          </a:xfrm>
        </p:grpSpPr>
        <p:pic>
          <p:nvPicPr>
            <p:cNvPr id="2067" name="Picture 1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5169" y="5181600"/>
              <a:ext cx="3289431" cy="1243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8" name="Picture 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793" y="5412581"/>
              <a:ext cx="865187" cy="781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9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065" y="5412581"/>
              <a:ext cx="865187" cy="781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0" name="Picture 2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734" y="5468144"/>
              <a:ext cx="762000" cy="725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1" name="Picture 2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2188" y="5314975"/>
              <a:ext cx="554037" cy="854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2879037" y="5295274"/>
            <a:ext cx="3292475" cy="1243013"/>
            <a:chOff x="5259386" y="3428206"/>
            <a:chExt cx="3292475" cy="1243013"/>
          </a:xfrm>
        </p:grpSpPr>
        <p:pic>
          <p:nvPicPr>
            <p:cNvPr id="2072" name="Picture 2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9386" y="3428206"/>
              <a:ext cx="3292475" cy="1243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3" name="Picture 2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3528" y="3627692"/>
              <a:ext cx="865187" cy="781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4" name="Picture 2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0384" y="3683255"/>
              <a:ext cx="762000" cy="725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5" name="Picture 2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623" y="3705378"/>
              <a:ext cx="762000" cy="725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6" name="Picture 2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1605" y="3576790"/>
              <a:ext cx="554037" cy="854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" name="TextBox 27"/>
          <p:cNvSpPr txBox="1"/>
          <p:nvPr/>
        </p:nvSpPr>
        <p:spPr>
          <a:xfrm>
            <a:off x="233976" y="3415202"/>
            <a:ext cx="1090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1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31575" y="5295274"/>
            <a:ext cx="1090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3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28793" y="3467084"/>
            <a:ext cx="1090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2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5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Ban-tra-loi-sai-ro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Ban-tra-loi-sai-ro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dung-roi-ban-gioi-qua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99967" y="304800"/>
            <a:ext cx="4136283" cy="1311275"/>
            <a:chOff x="2199967" y="304800"/>
            <a:chExt cx="4136283" cy="1311275"/>
          </a:xfrm>
        </p:grpSpPr>
        <p:pic>
          <p:nvPicPr>
            <p:cNvPr id="3088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967" y="304800"/>
              <a:ext cx="4136283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2608957" y="426754"/>
              <a:ext cx="3524198" cy="1069915"/>
              <a:chOff x="468261" y="4741197"/>
              <a:chExt cx="3524198" cy="1069915"/>
            </a:xfrm>
          </p:grpSpPr>
          <p:pic>
            <p:nvPicPr>
              <p:cNvPr id="3084" name="Picture 1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261" y="4764087"/>
                <a:ext cx="897450" cy="1047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85" name="Picture 1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5711" y="4764087"/>
                <a:ext cx="858837" cy="927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86" name="Picture 1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215" y="4741197"/>
                <a:ext cx="858837" cy="927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87" name="Picture 1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4246" y="4741197"/>
                <a:ext cx="938213" cy="9636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224023" y="4572000"/>
            <a:ext cx="4424178" cy="1311275"/>
            <a:chOff x="224023" y="4572000"/>
            <a:chExt cx="4424178" cy="1311275"/>
          </a:xfrm>
        </p:grpSpPr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023" y="4572000"/>
              <a:ext cx="4424178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460910" y="4680399"/>
              <a:ext cx="3950404" cy="1088209"/>
              <a:chOff x="2319638" y="413411"/>
              <a:chExt cx="3950404" cy="1088209"/>
            </a:xfrm>
          </p:grpSpPr>
          <p:pic>
            <p:nvPicPr>
              <p:cNvPr id="3089" name="Picture 1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1829" y="477205"/>
                <a:ext cx="938213" cy="9636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90" name="Picture 1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9638" y="434820"/>
                <a:ext cx="914400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91" name="Picture 1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0677" y="413411"/>
                <a:ext cx="914400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92" name="Picture 2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5766" y="483261"/>
                <a:ext cx="858837" cy="927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0" name="Group 9"/>
          <p:cNvGrpSpPr/>
          <p:nvPr/>
        </p:nvGrpSpPr>
        <p:grpSpPr>
          <a:xfrm>
            <a:off x="5308016" y="3417960"/>
            <a:ext cx="3519078" cy="1311275"/>
            <a:chOff x="5308016" y="3417960"/>
            <a:chExt cx="3519078" cy="1311275"/>
          </a:xfrm>
        </p:grpSpPr>
        <p:pic>
          <p:nvPicPr>
            <p:cNvPr id="3093" name="Picture 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016" y="3417960"/>
              <a:ext cx="3519078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5696364" y="3505200"/>
              <a:ext cx="2985063" cy="1066800"/>
              <a:chOff x="4725308" y="4572000"/>
              <a:chExt cx="2985063" cy="1066800"/>
            </a:xfrm>
          </p:grpSpPr>
          <p:pic>
            <p:nvPicPr>
              <p:cNvPr id="3094" name="Picture 2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5308" y="4572000"/>
                <a:ext cx="914400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95" name="Picture 2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4613" y="4641850"/>
                <a:ext cx="858837" cy="927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96" name="Picture 2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2158" y="4675187"/>
                <a:ext cx="938213" cy="9636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85028" y="2682880"/>
            <a:ext cx="2968327" cy="1420461"/>
            <a:chOff x="10404" y="2564543"/>
            <a:chExt cx="2968327" cy="1420461"/>
          </a:xfrm>
        </p:grpSpPr>
        <p:pic>
          <p:nvPicPr>
            <p:cNvPr id="3074" name="Picture 2" descr="Tác dụng của quả ổi tốt cho sức khỏe, ăn nhiều ổi có sao khô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250" b="100000" l="17799" r="70023">
                          <a14:foregroundMark x1="65340" y1="15074" x2="65340" y2="15074"/>
                          <a14:foregroundMark x1="64403" y1="27941" x2="64403" y2="27941"/>
                          <a14:foregroundMark x1="60422" y1="21324" x2="60422" y2="21324"/>
                          <a14:foregroundMark x1="60422" y1="21324" x2="60422" y2="21324"/>
                          <a14:foregroundMark x1="58782" y1="12500" x2="58782" y2="1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37" t="5621" r="31352"/>
            <a:stretch/>
          </p:blipFill>
          <p:spPr bwMode="auto">
            <a:xfrm>
              <a:off x="10404" y="3118649"/>
              <a:ext cx="741189" cy="86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231" b="92692" l="13559" r="857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04" t="6746" r="14902" b="7624"/>
            <a:stretch/>
          </p:blipFill>
          <p:spPr bwMode="auto">
            <a:xfrm>
              <a:off x="1466742" y="2714319"/>
              <a:ext cx="783862" cy="841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522" b="98551" l="18000" r="9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08" t="8766" r="7678" b="7644"/>
            <a:stretch/>
          </p:blipFill>
          <p:spPr bwMode="auto">
            <a:xfrm>
              <a:off x="2204870" y="2564543"/>
              <a:ext cx="773861" cy="793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 descr="Tác dụng của quả ổi tốt cho sức khỏe, ăn nhiều ổi có sao khôn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6250" b="100000" l="17799" r="70023">
                          <a14:foregroundMark x1="65340" y1="15074" x2="65340" y2="15074"/>
                          <a14:foregroundMark x1="64403" y1="27941" x2="64403" y2="27941"/>
                          <a14:foregroundMark x1="60422" y1="21324" x2="60422" y2="21324"/>
                          <a14:foregroundMark x1="60422" y1="21324" x2="60422" y2="21324"/>
                          <a14:foregroundMark x1="58782" y1="12500" x2="58782" y2="1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37" t="5621" r="31352"/>
            <a:stretch/>
          </p:blipFill>
          <p:spPr bwMode="auto">
            <a:xfrm>
              <a:off x="718973" y="2924713"/>
              <a:ext cx="741189" cy="86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3033797" y="2010759"/>
            <a:ext cx="3031686" cy="1374225"/>
            <a:chOff x="10404" y="2610779"/>
            <a:chExt cx="3031686" cy="1374225"/>
          </a:xfrm>
        </p:grpSpPr>
        <p:pic>
          <p:nvPicPr>
            <p:cNvPr id="28" name="Picture 2" descr="Tác dụng của quả ổi tốt cho sức khỏe, ăn nhiều ổi có sao khô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250" b="100000" l="17799" r="70023">
                          <a14:foregroundMark x1="65340" y1="15074" x2="65340" y2="15074"/>
                          <a14:foregroundMark x1="64403" y1="27941" x2="64403" y2="27941"/>
                          <a14:foregroundMark x1="60422" y1="21324" x2="60422" y2="21324"/>
                          <a14:foregroundMark x1="60422" y1="21324" x2="60422" y2="21324"/>
                          <a14:foregroundMark x1="58782" y1="12500" x2="58782" y2="1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37" t="5621" r="31352"/>
            <a:stretch/>
          </p:blipFill>
          <p:spPr bwMode="auto">
            <a:xfrm>
              <a:off x="10404" y="3118649"/>
              <a:ext cx="741189" cy="86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5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231" b="92692" l="13559" r="857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04" t="6746" r="14902" b="7624"/>
            <a:stretch/>
          </p:blipFill>
          <p:spPr bwMode="auto">
            <a:xfrm>
              <a:off x="1469275" y="2714319"/>
              <a:ext cx="783862" cy="841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8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522" b="98551" l="18000" r="9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08" t="8766" r="7678" b="7644"/>
            <a:stretch/>
          </p:blipFill>
          <p:spPr bwMode="auto">
            <a:xfrm>
              <a:off x="2268229" y="2610779"/>
              <a:ext cx="773861" cy="793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 descr="Tác dụng của quả ổi tốt cho sức khỏe, ăn nhiều ổi có sao khôn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6250" b="100000" l="17799" r="70023">
                          <a14:foregroundMark x1="65340" y1="15074" x2="65340" y2="15074"/>
                          <a14:foregroundMark x1="64403" y1="27941" x2="64403" y2="27941"/>
                          <a14:foregroundMark x1="60422" y1="21324" x2="60422" y2="21324"/>
                          <a14:foregroundMark x1="60422" y1="21324" x2="60422" y2="21324"/>
                          <a14:foregroundMark x1="58782" y1="12500" x2="58782" y2="1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37" t="5621" r="31352"/>
            <a:stretch/>
          </p:blipFill>
          <p:spPr bwMode="auto">
            <a:xfrm>
              <a:off x="718973" y="2924713"/>
              <a:ext cx="741189" cy="86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6053779" y="1219401"/>
            <a:ext cx="2938969" cy="1408728"/>
            <a:chOff x="10404" y="2576276"/>
            <a:chExt cx="2938969" cy="1408728"/>
          </a:xfrm>
        </p:grpSpPr>
        <p:pic>
          <p:nvPicPr>
            <p:cNvPr id="33" name="Picture 2" descr="Tác dụng của quả ổi tốt cho sức khỏe, ăn nhiều ổi có sao khô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250" b="100000" l="17799" r="70023">
                          <a14:foregroundMark x1="65340" y1="15074" x2="65340" y2="15074"/>
                          <a14:foregroundMark x1="64403" y1="27941" x2="64403" y2="27941"/>
                          <a14:foregroundMark x1="60422" y1="21324" x2="60422" y2="21324"/>
                          <a14:foregroundMark x1="60422" y1="21324" x2="60422" y2="21324"/>
                          <a14:foregroundMark x1="58782" y1="12500" x2="58782" y2="1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37" t="5621" r="31352"/>
            <a:stretch/>
          </p:blipFill>
          <p:spPr bwMode="auto">
            <a:xfrm>
              <a:off x="10404" y="3118649"/>
              <a:ext cx="741189" cy="86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5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231" b="92692" l="13559" r="857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04" t="6746" r="14902" b="7624"/>
            <a:stretch/>
          </p:blipFill>
          <p:spPr bwMode="auto">
            <a:xfrm>
              <a:off x="1473499" y="2726711"/>
              <a:ext cx="783862" cy="841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8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522" b="98551" l="18000" r="9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08" t="8766" r="7678" b="7644"/>
            <a:stretch/>
          </p:blipFill>
          <p:spPr bwMode="auto">
            <a:xfrm>
              <a:off x="2175512" y="2576276"/>
              <a:ext cx="773861" cy="793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2" descr="Tác dụng của quả ổi tốt cho sức khỏe, ăn nhiều ổi có sao khôn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6250" b="100000" l="17799" r="70023">
                          <a14:foregroundMark x1="65340" y1="15074" x2="65340" y2="15074"/>
                          <a14:foregroundMark x1="64403" y1="27941" x2="64403" y2="27941"/>
                          <a14:foregroundMark x1="60422" y1="21324" x2="60422" y2="21324"/>
                          <a14:foregroundMark x1="60422" y1="21324" x2="60422" y2="21324"/>
                          <a14:foregroundMark x1="58782" y1="12500" x2="58782" y2="1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37" t="5621" r="31352"/>
            <a:stretch/>
          </p:blipFill>
          <p:spPr bwMode="auto">
            <a:xfrm>
              <a:off x="718973" y="2924713"/>
              <a:ext cx="741189" cy="86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1053214" y="451179"/>
            <a:ext cx="1090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A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36250" y="2506369"/>
            <a:ext cx="1090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C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78336" y="3634682"/>
            <a:ext cx="1090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68936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Ban-tra-loi-sai-ro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Ban-tra-loi-sai-ro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3" grpId="1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4"/>
            <a:ext cx="9132102" cy="68294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125" y="35814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1BBA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Hoàn</a:t>
            </a:r>
            <a:r>
              <a:rPr lang="en-US" sz="5400" b="1" dirty="0" smtClean="0">
                <a:solidFill>
                  <a:srgbClr val="1BBA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1BBA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thiện</a:t>
            </a:r>
            <a:r>
              <a:rPr lang="en-US" sz="5400" b="1" dirty="0" smtClean="0">
                <a:solidFill>
                  <a:srgbClr val="1BBA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1BBA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quy</a:t>
            </a:r>
            <a:r>
              <a:rPr lang="en-US" sz="5400" b="1" dirty="0" smtClean="0">
                <a:solidFill>
                  <a:srgbClr val="1BBA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1BBA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tắc</a:t>
            </a:r>
            <a:r>
              <a:rPr lang="en-US" sz="5400" b="1" dirty="0" smtClean="0">
                <a:solidFill>
                  <a:srgbClr val="1BBA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1BBA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sắp</a:t>
            </a:r>
            <a:r>
              <a:rPr lang="en-US" sz="5400" b="1" dirty="0" smtClean="0">
                <a:solidFill>
                  <a:srgbClr val="1BBA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1BBA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xếp</a:t>
            </a:r>
            <a:r>
              <a:rPr lang="en-US" sz="5400" b="1" dirty="0" smtClean="0">
                <a:solidFill>
                  <a:srgbClr val="1BBA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1BBA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của</a:t>
            </a:r>
            <a:r>
              <a:rPr lang="en-US" sz="5400" b="1" dirty="0" smtClean="0">
                <a:solidFill>
                  <a:srgbClr val="1BBA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3 </a:t>
            </a:r>
            <a:r>
              <a:rPr lang="en-US" sz="5400" b="1" dirty="0" err="1" smtClean="0">
                <a:solidFill>
                  <a:srgbClr val="1BBA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đối</a:t>
            </a:r>
            <a:r>
              <a:rPr lang="en-US" sz="5400" b="1" dirty="0" smtClean="0">
                <a:solidFill>
                  <a:srgbClr val="1BBA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1BBA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tượng</a:t>
            </a:r>
            <a:r>
              <a:rPr lang="en-US" sz="5400" b="1" dirty="0" smtClean="0">
                <a:solidFill>
                  <a:srgbClr val="1BBA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!</a:t>
            </a:r>
            <a:endParaRPr lang="en-US" sz="5400" b="1" dirty="0">
              <a:solidFill>
                <a:srgbClr val="1BBAE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8499" y="2540198"/>
            <a:ext cx="2676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5691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Phần</a:t>
            </a:r>
            <a:r>
              <a:rPr lang="en-US" sz="5400" b="1" dirty="0" smtClean="0">
                <a:solidFill>
                  <a:srgbClr val="56919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II</a:t>
            </a:r>
            <a:endParaRPr lang="en-US" sz="5400" b="1" dirty="0">
              <a:solidFill>
                <a:srgbClr val="56919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2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" y="-2164"/>
            <a:ext cx="9144000" cy="7162800"/>
          </a:xfrm>
          <a:prstGeom prst="rect">
            <a:avLst/>
          </a:prstGeom>
        </p:spPr>
      </p:pic>
      <p:sp>
        <p:nvSpPr>
          <p:cNvPr id="4" name="Arc 3"/>
          <p:cNvSpPr/>
          <p:nvPr/>
        </p:nvSpPr>
        <p:spPr>
          <a:xfrm rot="10800000">
            <a:off x="1219200" y="-2133600"/>
            <a:ext cx="6400800" cy="6400800"/>
          </a:xfrm>
          <a:prstGeom prst="arc">
            <a:avLst>
              <a:gd name="adj1" fmla="val 10899257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cision 4"/>
          <p:cNvSpPr/>
          <p:nvPr/>
        </p:nvSpPr>
        <p:spPr>
          <a:xfrm>
            <a:off x="776048" y="1148042"/>
            <a:ext cx="984913" cy="609600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13261" y="1859336"/>
            <a:ext cx="6858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/>
          <p:cNvSpPr/>
          <p:nvPr/>
        </p:nvSpPr>
        <p:spPr>
          <a:xfrm>
            <a:off x="1456161" y="2646830"/>
            <a:ext cx="609600" cy="609600"/>
          </a:xfrm>
          <a:prstGeom prst="heart">
            <a:avLst/>
          </a:prstGeom>
          <a:solidFill>
            <a:srgbClr val="DC3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/>
          <p:cNvSpPr/>
          <p:nvPr/>
        </p:nvSpPr>
        <p:spPr>
          <a:xfrm>
            <a:off x="1842847" y="3104029"/>
            <a:ext cx="984913" cy="609600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34417" y="3601571"/>
            <a:ext cx="6858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/>
          <p:cNvSpPr/>
          <p:nvPr/>
        </p:nvSpPr>
        <p:spPr>
          <a:xfrm>
            <a:off x="4185476" y="3962400"/>
            <a:ext cx="984913" cy="609600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art 11"/>
          <p:cNvSpPr/>
          <p:nvPr/>
        </p:nvSpPr>
        <p:spPr>
          <a:xfrm>
            <a:off x="3415544" y="3935506"/>
            <a:ext cx="609600" cy="609600"/>
          </a:xfrm>
          <a:prstGeom prst="heart">
            <a:avLst/>
          </a:prstGeom>
          <a:solidFill>
            <a:srgbClr val="DC3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76325" y="3737722"/>
            <a:ext cx="6858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art 13"/>
          <p:cNvSpPr/>
          <p:nvPr/>
        </p:nvSpPr>
        <p:spPr>
          <a:xfrm>
            <a:off x="5941921" y="3447490"/>
            <a:ext cx="609600" cy="609600"/>
          </a:xfrm>
          <a:prstGeom prst="heart">
            <a:avLst/>
          </a:prstGeom>
          <a:solidFill>
            <a:srgbClr val="DC3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cision 14"/>
          <p:cNvSpPr/>
          <p:nvPr/>
        </p:nvSpPr>
        <p:spPr>
          <a:xfrm>
            <a:off x="6381980" y="2752723"/>
            <a:ext cx="984913" cy="609600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art 15"/>
          <p:cNvSpPr/>
          <p:nvPr/>
        </p:nvSpPr>
        <p:spPr>
          <a:xfrm>
            <a:off x="7315200" y="1376558"/>
            <a:ext cx="609600" cy="609600"/>
          </a:xfrm>
          <a:prstGeom prst="heart">
            <a:avLst/>
          </a:prstGeom>
          <a:solidFill>
            <a:srgbClr val="DC3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art 16"/>
          <p:cNvSpPr/>
          <p:nvPr/>
        </p:nvSpPr>
        <p:spPr>
          <a:xfrm>
            <a:off x="3058088" y="5730689"/>
            <a:ext cx="609600" cy="609600"/>
          </a:xfrm>
          <a:prstGeom prst="heart">
            <a:avLst/>
          </a:prstGeom>
          <a:solidFill>
            <a:srgbClr val="DC3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Decision 18"/>
          <p:cNvSpPr/>
          <p:nvPr/>
        </p:nvSpPr>
        <p:spPr>
          <a:xfrm>
            <a:off x="5705004" y="5512092"/>
            <a:ext cx="984913" cy="609600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99173" y="5658971"/>
            <a:ext cx="6858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000502" y="2052475"/>
            <a:ext cx="716471" cy="7722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3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Ban-tra-loi-sai-ro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0.29809 -0.5196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-25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dung-roi-ban-gioi-qua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Ban-tra-loi-sai-ro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19" grpId="0" animBg="1"/>
      <p:bldP spid="19" grpId="1" animBg="1"/>
      <p:bldP spid="18" grpId="0" animBg="1"/>
      <p:bldP spid="18" grpId="1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039"/>
            <a:ext cx="9495352" cy="7438026"/>
          </a:xfrm>
          <a:prstGeom prst="rect">
            <a:avLst/>
          </a:prstGeom>
        </p:spPr>
      </p:pic>
      <p:sp>
        <p:nvSpPr>
          <p:cNvPr id="4" name="Arc 3"/>
          <p:cNvSpPr/>
          <p:nvPr/>
        </p:nvSpPr>
        <p:spPr>
          <a:xfrm>
            <a:off x="1002451" y="1148926"/>
            <a:ext cx="6705600" cy="6705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 rot="16366430">
            <a:off x="844125" y="1148926"/>
            <a:ext cx="6705600" cy="6705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71" y="3186113"/>
            <a:ext cx="762000" cy="691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6" b="89818" l="9836" r="84153"/>
                    </a14:imgEffect>
                  </a14:imgLayer>
                </a14:imgProps>
              </a:ext>
            </a:extLst>
          </a:blip>
          <a:srcRect l="10656" t="23819" r="10656" b="20909"/>
          <a:stretch/>
        </p:blipFill>
        <p:spPr>
          <a:xfrm>
            <a:off x="875218" y="2269714"/>
            <a:ext cx="884724" cy="933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157" l="10000" r="96786"/>
                    </a14:imgEffect>
                  </a14:imgLayer>
                </a14:imgProps>
              </a:ext>
            </a:extLst>
          </a:blip>
          <a:srcRect l="24286" t="5760" r="10000" b="5760"/>
          <a:stretch/>
        </p:blipFill>
        <p:spPr>
          <a:xfrm>
            <a:off x="2017112" y="1163454"/>
            <a:ext cx="762000" cy="7951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6" b="89818" l="9836" r="84153"/>
                    </a14:imgEffect>
                  </a14:imgLayer>
                </a14:imgProps>
              </a:ext>
            </a:extLst>
          </a:blip>
          <a:srcRect l="10656" t="23819" r="10656" b="20909"/>
          <a:stretch/>
        </p:blipFill>
        <p:spPr>
          <a:xfrm>
            <a:off x="1420429" y="1588834"/>
            <a:ext cx="884724" cy="933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35746">
            <a:off x="2818111" y="910043"/>
            <a:ext cx="762000" cy="76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6" b="89818" l="9836" r="84153"/>
                    </a14:imgEffect>
                  </a14:imgLayer>
                </a14:imgProps>
              </a:ext>
            </a:extLst>
          </a:blip>
          <a:srcRect l="10656" t="23819" r="10656" b="20909"/>
          <a:stretch/>
        </p:blipFill>
        <p:spPr>
          <a:xfrm>
            <a:off x="3573475" y="743972"/>
            <a:ext cx="884724" cy="9338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6" b="89818" l="9836" r="84153"/>
                    </a14:imgEffect>
                  </a14:imgLayer>
                </a14:imgProps>
              </a:ext>
            </a:extLst>
          </a:blip>
          <a:srcRect l="10656" t="23819" r="10656" b="20909"/>
          <a:stretch/>
        </p:blipFill>
        <p:spPr>
          <a:xfrm>
            <a:off x="6402985" y="1677847"/>
            <a:ext cx="884724" cy="933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6" b="89818" l="9836" r="84153"/>
                    </a14:imgEffect>
                  </a14:imgLayer>
                </a14:imgProps>
              </a:ext>
            </a:extLst>
          </a:blip>
          <a:srcRect l="10656" t="23819" r="10656" b="20909"/>
          <a:stretch/>
        </p:blipFill>
        <p:spPr>
          <a:xfrm>
            <a:off x="6861586" y="2354326"/>
            <a:ext cx="884724" cy="9338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157" l="10000" r="96786"/>
                    </a14:imgEffect>
                  </a14:imgLayer>
                </a14:imgProps>
              </a:ext>
            </a:extLst>
          </a:blip>
          <a:srcRect l="24286" t="5760" r="10000" b="5760"/>
          <a:stretch/>
        </p:blipFill>
        <p:spPr>
          <a:xfrm>
            <a:off x="5308079" y="893412"/>
            <a:ext cx="762000" cy="7951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659" y="1352182"/>
            <a:ext cx="762000" cy="7620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613168" y="5359868"/>
            <a:ext cx="1069935" cy="1069935"/>
            <a:chOff x="2779112" y="5434257"/>
            <a:chExt cx="1069935" cy="106993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36" b="89818" l="9836" r="84153"/>
                      </a14:imgEffect>
                    </a14:imgLayer>
                  </a14:imgProps>
                </a:ext>
              </a:extLst>
            </a:blip>
            <a:srcRect l="10656" t="23819" r="10656" b="20909"/>
            <a:stretch/>
          </p:blipFill>
          <p:spPr>
            <a:xfrm>
              <a:off x="2857803" y="5492761"/>
              <a:ext cx="884724" cy="933875"/>
            </a:xfrm>
            <a:prstGeom prst="rect">
              <a:avLst/>
            </a:prstGeom>
          </p:spPr>
        </p:pic>
        <p:sp>
          <p:nvSpPr>
            <p:cNvPr id="23" name="Rounded Rectangle 22"/>
            <p:cNvSpPr/>
            <p:nvPr/>
          </p:nvSpPr>
          <p:spPr>
            <a:xfrm>
              <a:off x="2779112" y="5434257"/>
              <a:ext cx="1069935" cy="106993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355251" y="5413911"/>
            <a:ext cx="1069935" cy="1069935"/>
            <a:chOff x="4196925" y="5434257"/>
            <a:chExt cx="1069935" cy="106993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157" l="10000" r="96786"/>
                      </a14:imgEffect>
                    </a14:imgLayer>
                  </a14:imgProps>
                </a:ext>
              </a:extLst>
            </a:blip>
            <a:srcRect l="24286" t="5760" r="10000" b="5760"/>
            <a:stretch/>
          </p:blipFill>
          <p:spPr>
            <a:xfrm>
              <a:off x="4465488" y="5571661"/>
              <a:ext cx="762000" cy="795130"/>
            </a:xfrm>
            <a:prstGeom prst="rect">
              <a:avLst/>
            </a:prstGeom>
          </p:spPr>
        </p:pic>
        <p:sp>
          <p:nvSpPr>
            <p:cNvPr id="26" name="Rounded Rectangle 25"/>
            <p:cNvSpPr/>
            <p:nvPr/>
          </p:nvSpPr>
          <p:spPr>
            <a:xfrm>
              <a:off x="4196925" y="5434257"/>
              <a:ext cx="1069935" cy="106993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7287709" y="3471750"/>
            <a:ext cx="716471" cy="7722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4511017" y="725102"/>
            <a:ext cx="716471" cy="7722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6042525" y="5359868"/>
            <a:ext cx="1069935" cy="1069935"/>
            <a:chOff x="5505567" y="5368754"/>
            <a:chExt cx="1069935" cy="1069935"/>
          </a:xfrm>
        </p:grpSpPr>
        <p:sp>
          <p:nvSpPr>
            <p:cNvPr id="24" name="Rounded Rectangle 23"/>
            <p:cNvSpPr/>
            <p:nvPr/>
          </p:nvSpPr>
          <p:spPr>
            <a:xfrm>
              <a:off x="5505567" y="5368754"/>
              <a:ext cx="1069935" cy="106993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2915" y="5600430"/>
              <a:ext cx="762000" cy="69150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511016" y="769827"/>
            <a:ext cx="716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198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  <a:endParaRPr lang="en-US" sz="3600" b="1" dirty="0">
              <a:solidFill>
                <a:srgbClr val="01984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13177" y="3508974"/>
            <a:ext cx="716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198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endParaRPr lang="en-US" sz="3600" b="1" dirty="0">
              <a:solidFill>
                <a:srgbClr val="01984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2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9479 -0.691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-3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0.29705 -0.3018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2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121</Words>
  <Application>Microsoft Office PowerPoint</Application>
  <PresentationFormat>On-screen Show (4:3)</PresentationFormat>
  <Paragraphs>30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HTC</dc:creator>
  <cp:lastModifiedBy>HTC</cp:lastModifiedBy>
  <cp:revision>28</cp:revision>
  <dcterms:created xsi:type="dcterms:W3CDTF">2021-01-18T14:15:57Z</dcterms:created>
  <dcterms:modified xsi:type="dcterms:W3CDTF">2022-02-18T04:49:30Z</dcterms:modified>
</cp:coreProperties>
</file>