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88" r:id="rId3"/>
    <p:sldId id="289" r:id="rId4"/>
    <p:sldId id="278" r:id="rId5"/>
    <p:sldId id="273" r:id="rId6"/>
    <p:sldId id="274" r:id="rId7"/>
    <p:sldId id="275" r:id="rId8"/>
    <p:sldId id="276" r:id="rId9"/>
    <p:sldId id="280" r:id="rId10"/>
    <p:sldId id="281" r:id="rId11"/>
    <p:sldId id="282" r:id="rId12"/>
    <p:sldId id="283" r:id="rId13"/>
    <p:sldId id="284" r:id="rId14"/>
    <p:sldId id="285" r:id="rId15"/>
    <p:sldId id="290" r:id="rId16"/>
    <p:sldId id="291" r:id="rId17"/>
    <p:sldId id="293" r:id="rId18"/>
    <p:sldId id="294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D97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047"/>
            <a:ext cx="12192000" cy="6754953"/>
          </a:xfrm>
          <a:prstGeom prst="rect">
            <a:avLst/>
          </a:prstGeom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313895" y="1624614"/>
            <a:ext cx="911736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giảng l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ĩnh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xuân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cúc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</a:t>
            </a: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24-36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Giáo viên: Phan Thanh Huyền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577CD-BBF5-4E96-9D5E-56BBFA666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460" y="399581"/>
            <a:ext cx="80868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BÀN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8AE59-2DED-4535-B4D2-1D3525CA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30" y="1279849"/>
            <a:ext cx="10334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359EF8-27F3-4170-AC6D-06C5373DC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608" y="2885329"/>
            <a:ext cx="4545308" cy="39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020546" y="650289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625918" y="650289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4C1EC-E0CD-48EC-A7BD-3D5290C4B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23" y="500668"/>
            <a:ext cx="6730158" cy="5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81502" y="3100649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493410" y="1668074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90932-411F-4FBB-947D-3BF4642B8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13" y="438524"/>
            <a:ext cx="6730158" cy="5980952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85926" y="851959"/>
            <a:ext cx="3216252" cy="750027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241194" y="560375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774783" y="127503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992539" y="3137889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7764992" y="3429000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9D9ADE-6012-4DFF-B41B-924E2DB77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25" y="519853"/>
            <a:ext cx="6730158" cy="5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62" y="962127"/>
            <a:ext cx="3773509" cy="2772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962127"/>
            <a:ext cx="4353060" cy="277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61" y="4026628"/>
            <a:ext cx="3773509" cy="275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4026628"/>
            <a:ext cx="4353060" cy="27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553792" y="254241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85" y="1171976"/>
            <a:ext cx="6573715" cy="568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a Hồng Đỏ Nhà - Ảnh miễn phí trên Pixabay">
            <a:extLst>
              <a:ext uri="{FF2B5EF4-FFF2-40B4-BE49-F238E27FC236}">
                <a16:creationId xmlns:a16="http://schemas.microsoft.com/office/drawing/2014/main" id="{13BF96AF-109E-4E1D-A368-E37489E83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976"/>
            <a:ext cx="5618285" cy="56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79D550F2-75F6-4A97-A134-133550557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280"/>
            <a:ext cx="12192000" cy="69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47AAD0-6F85-49D7-A1CF-36ECA8CB4507}"/>
              </a:ext>
            </a:extLst>
          </p:cNvPr>
          <p:cNvSpPr/>
          <p:nvPr/>
        </p:nvSpPr>
        <p:spPr>
          <a:xfrm>
            <a:off x="4258555" y="2065684"/>
            <a:ext cx="33700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Trò chơi :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BE4D7-CEBF-49DA-B51A-EABF26A17848}"/>
              </a:ext>
            </a:extLst>
          </p:cNvPr>
          <p:cNvSpPr txBox="1"/>
          <p:nvPr/>
        </p:nvSpPr>
        <p:spPr>
          <a:xfrm>
            <a:off x="1889760" y="3429000"/>
            <a:ext cx="8412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Hoa gì biến mất – hoa gì xuất hiện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9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DC5A986D-5348-4BA3-A6CA-4A46E4C7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272E93-6EDA-4CF3-8D95-80E8ADF6A863}"/>
              </a:ext>
            </a:extLst>
          </p:cNvPr>
          <p:cNvSpPr txBox="1"/>
          <p:nvPr/>
        </p:nvSpPr>
        <p:spPr>
          <a:xfrm>
            <a:off x="2052320" y="726440"/>
            <a:ext cx="8412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Hoa gì biến mất?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6022B-252B-4D53-83B0-866CF7A9E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44" y="1594388"/>
            <a:ext cx="5215056" cy="4634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5028D8-6D5E-4A0C-B1A1-7B9517319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0" y="1513840"/>
            <a:ext cx="3538338" cy="47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DC5A986D-5348-4BA3-A6CA-4A46E4C7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272E93-6EDA-4CF3-8D95-80E8ADF6A863}"/>
              </a:ext>
            </a:extLst>
          </p:cNvPr>
          <p:cNvSpPr txBox="1"/>
          <p:nvPr/>
        </p:nvSpPr>
        <p:spPr>
          <a:xfrm>
            <a:off x="2052320" y="726440"/>
            <a:ext cx="8412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Hoa gì biến mất?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6022B-252B-4D53-83B0-866CF7A9E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44" y="1594388"/>
            <a:ext cx="5215056" cy="4634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5028D8-6D5E-4A0C-B1A1-7B9517319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0" y="1513840"/>
            <a:ext cx="3538338" cy="47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DC5A986D-5348-4BA3-A6CA-4A46E4C7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272E93-6EDA-4CF3-8D95-80E8ADF6A863}"/>
              </a:ext>
            </a:extLst>
          </p:cNvPr>
          <p:cNvSpPr txBox="1"/>
          <p:nvPr/>
        </p:nvSpPr>
        <p:spPr>
          <a:xfrm>
            <a:off x="2052320" y="726440"/>
            <a:ext cx="8412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Hoa gì xuất hiện?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6022B-252B-4D53-83B0-866CF7A9E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44" y="1594388"/>
            <a:ext cx="5215056" cy="4634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5028D8-6D5E-4A0C-B1A1-7B9517319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0" y="1513840"/>
            <a:ext cx="3538338" cy="47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18640" y="2755677"/>
            <a:ext cx="8554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ngoan, học giỏi!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0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đẹp tạo nên một Slide chuyên nghiệp">
            <a:extLst>
              <a:ext uri="{FF2B5EF4-FFF2-40B4-BE49-F238E27FC236}">
                <a16:creationId xmlns:a16="http://schemas.microsoft.com/office/drawing/2014/main" id="{7CAAC8BC-82A5-4727-BE39-F14E1A56E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95772-B881-4DED-8775-B53F66F22BC8}"/>
              </a:ext>
            </a:extLst>
          </p:cNvPr>
          <p:cNvSpPr txBox="1"/>
          <p:nvPr/>
        </p:nvSpPr>
        <p:spPr>
          <a:xfrm>
            <a:off x="1322773" y="599100"/>
            <a:ext cx="92505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Mục đích yêu cầu:</a:t>
            </a:r>
            <a:endParaRPr lang="vi-VN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vi-VN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1. Kiến thức:</a:t>
            </a:r>
            <a:endParaRPr lang="vi-VN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vi-VN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- Trẻ nhận biết tên gọi: Bông hoa hồng, bông hoa Cúc. Và nhận biết một số đặc điểm nổi bật của hoa hồng, hoa cúc: Màu sắc, cánh hoa, lá hoa.</a:t>
            </a:r>
          </a:p>
          <a:p>
            <a:pPr algn="l"/>
            <a:r>
              <a:rPr lang="vi-VN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- Trẻ biết được vẻ đẹp và tác dụng của hoa: Hoa để tặng, để cho và để trang trí.</a:t>
            </a:r>
          </a:p>
          <a:p>
            <a:pPr algn="l"/>
            <a:r>
              <a:rPr lang="vi-VN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- Trẻ nhận biết và phân biệt được hoa Hồng, hoa Cúc có nhiều màu sắc.</a:t>
            </a:r>
          </a:p>
          <a:p>
            <a:pPr algn="l"/>
            <a:endParaRPr lang="vi-VN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vi-VN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2. Kỹ năng:</a:t>
            </a:r>
            <a:endParaRPr lang="vi-VN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vi-VN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- Phát triển nhận thức, khả năng quan sát, ghi nhớ và tập trung chú ý của trẻ.</a:t>
            </a:r>
          </a:p>
          <a:p>
            <a:pPr algn="l"/>
            <a:r>
              <a:rPr lang="vi-VN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- Phát triển ngôn ngữ cho trẻ. Trẻ nói được 3-4 đặc điểm: Tên hoa, màu sắc, cánh, lá.</a:t>
            </a:r>
          </a:p>
          <a:p>
            <a:pPr algn="l"/>
            <a:endParaRPr lang="vi-VN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vi-VN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3. Thái độ:</a:t>
            </a:r>
            <a:endParaRPr lang="vi-VN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vi-VN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- Trẻ hào hứng tham gia vào các hoạt động khám phá.</a:t>
            </a:r>
          </a:p>
          <a:p>
            <a:pPr algn="l"/>
            <a:r>
              <a:rPr lang="vi-VN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- Yêu thích các loại hoa, biết bảo vệ và giữ gìn, chăm sóc cây hoa.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951D3-BE83-40F0-820C-B64837678DBF}"/>
              </a:ext>
            </a:extLst>
          </p:cNvPr>
          <p:cNvSpPr txBox="1"/>
          <p:nvPr/>
        </p:nvSpPr>
        <p:spPr>
          <a:xfrm>
            <a:off x="1322772" y="4726438"/>
            <a:ext cx="95878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Chuẩn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bị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:</a:t>
            </a:r>
            <a:endParaRPr lang="en-US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-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Một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giỏ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hoa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có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: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Hoa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Hồng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hoa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Cúc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nhiều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màu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sắc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-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Hình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ảnh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PowerPoint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hoa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Hồng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hoa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Cúc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có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nhiều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màu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sắc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khác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nhau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6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60+ hình nền màu trắng đẹp sử dụng cho thiết kế trình chiếu">
            <a:extLst>
              <a:ext uri="{FF2B5EF4-FFF2-40B4-BE49-F238E27FC236}">
                <a16:creationId xmlns:a16="http://schemas.microsoft.com/office/drawing/2014/main" id="{056C1DC5-E3DC-466D-9EE3-DE43BCDAD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4F4646-1539-4630-ACB6-1DEE09073244}"/>
              </a:ext>
            </a:extLst>
          </p:cNvPr>
          <p:cNvSpPr/>
          <p:nvPr/>
        </p:nvSpPr>
        <p:spPr>
          <a:xfrm>
            <a:off x="2831323" y="2322839"/>
            <a:ext cx="65293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ỔN ĐỊNH TỔ CHỨC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A02806-44CA-45CE-A132-4FA2F36E7580}"/>
              </a:ext>
            </a:extLst>
          </p:cNvPr>
          <p:cNvSpPr/>
          <p:nvPr/>
        </p:nvSpPr>
        <p:spPr>
          <a:xfrm>
            <a:off x="1767295" y="3310303"/>
            <a:ext cx="865740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Hát: Mầu hoa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50 Mẫu Background Powerpoint Đơn Giản, Ấn Tượng, Download Hình Nền  Powerpoint Đơn Giản Mà Đẹp">
            <a:extLst>
              <a:ext uri="{FF2B5EF4-FFF2-40B4-BE49-F238E27FC236}">
                <a16:creationId xmlns:a16="http://schemas.microsoft.com/office/drawing/2014/main" id="{B27A6AF4-3A1C-4469-A07E-F3FA671CE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a Hồng Đỏ Nhà - Ảnh miễn phí trên Pixabay">
            <a:extLst>
              <a:ext uri="{FF2B5EF4-FFF2-40B4-BE49-F238E27FC236}">
                <a16:creationId xmlns:a16="http://schemas.microsoft.com/office/drawing/2014/main" id="{CC79CEB4-3EA1-43EF-AE77-DE635F063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96523" y="2704199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889290" y="845598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oa Hồng Đỏ Nhà - Ảnh miễn phí trên Pixabay">
            <a:extLst>
              <a:ext uri="{FF2B5EF4-FFF2-40B4-BE49-F238E27FC236}">
                <a16:creationId xmlns:a16="http://schemas.microsoft.com/office/drawing/2014/main" id="{79F040D8-E880-4AD4-ABF0-AE1CDEFD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7425" y="2029496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671182" y="51826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oa Hồng Đỏ Nhà - Ảnh miễn phí trên Pixabay">
            <a:extLst>
              <a:ext uri="{FF2B5EF4-FFF2-40B4-BE49-F238E27FC236}">
                <a16:creationId xmlns:a16="http://schemas.microsoft.com/office/drawing/2014/main" id="{AF3878C4-9EE1-4B5B-A52D-86B0E3E5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/>
          <p:cNvSpPr txBox="1"/>
          <p:nvPr/>
        </p:nvSpPr>
        <p:spPr>
          <a:xfrm>
            <a:off x="2266682" y="227608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26063" y="737315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824247" y="773521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0152" y="2004242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662305" y="5115668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962126"/>
            <a:ext cx="3876540" cy="275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962127"/>
            <a:ext cx="3915176" cy="2759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4098902"/>
            <a:ext cx="3876539" cy="2759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4098902"/>
            <a:ext cx="3915176" cy="27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87+ Background đẹp đơn giản làm hình nền hoặc thiết kế đồ họa |  Photographer">
            <a:extLst>
              <a:ext uri="{FF2B5EF4-FFF2-40B4-BE49-F238E27FC236}">
                <a16:creationId xmlns:a16="http://schemas.microsoft.com/office/drawing/2014/main" id="{7A07AFB2-338F-4FA4-8734-DA284482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667000" y="3126671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389</Words>
  <Application>Microsoft Office PowerPoint</Application>
  <PresentationFormat>Widescreen</PresentationFormat>
  <Paragraphs>62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DELL</cp:lastModifiedBy>
  <cp:revision>10</cp:revision>
  <dcterms:created xsi:type="dcterms:W3CDTF">2020-12-30T04:48:50Z</dcterms:created>
  <dcterms:modified xsi:type="dcterms:W3CDTF">2022-02-07T06:34:18Z</dcterms:modified>
</cp:coreProperties>
</file>