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7" r:id="rId2"/>
    <p:sldId id="278" r:id="rId3"/>
    <p:sldId id="256" r:id="rId4"/>
    <p:sldId id="257" r:id="rId5"/>
    <p:sldId id="268" r:id="rId6"/>
    <p:sldId id="269" r:id="rId7"/>
    <p:sldId id="258" r:id="rId8"/>
    <p:sldId id="275" r:id="rId9"/>
    <p:sldId id="279" r:id="rId10"/>
    <p:sldId id="260" r:id="rId11"/>
    <p:sldId id="261" r:id="rId12"/>
    <p:sldId id="280" r:id="rId13"/>
    <p:sldId id="276" r:id="rId14"/>
    <p:sldId id="281" r:id="rId15"/>
    <p:sldId id="262" r:id="rId16"/>
    <p:sldId id="277" r:id="rId17"/>
    <p:sldId id="264" r:id="rId18"/>
    <p:sldId id="270" r:id="rId19"/>
    <p:sldId id="265" r:id="rId20"/>
    <p:sldId id="266" r:id="rId21"/>
    <p:sldId id="272" r:id="rId22"/>
    <p:sldId id="273" r:id="rId23"/>
    <p:sldId id="271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AC7"/>
    <a:srgbClr val="F2956A"/>
    <a:srgbClr val="ECC7BB"/>
    <a:srgbClr val="EDC7BB"/>
    <a:srgbClr val="A57340"/>
    <a:srgbClr val="EB7983"/>
    <a:srgbClr val="FEA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>
        <p:scale>
          <a:sx n="53" d="100"/>
          <a:sy n="53" d="100"/>
        </p:scale>
        <p:origin x="79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CBECE-BAA6-4CAF-A9D4-47FEF5C2B18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D7771-1D1D-4FA8-9E58-120CCE023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0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D7771-1D1D-4FA8-9E58-120CCE0231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3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D7771-1D1D-4FA8-9E58-120CCE0231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7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CEA-4C64-4F89-8338-50352750B8C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25BA-3606-47B5-8FA3-E55E61E8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1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CEA-4C64-4F89-8338-50352750B8C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25BA-3606-47B5-8FA3-E55E61E8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5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CEA-4C64-4F89-8338-50352750B8C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25BA-3606-47B5-8FA3-E55E61E8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6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CEA-4C64-4F89-8338-50352750B8C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25BA-3606-47B5-8FA3-E55E61E8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0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CEA-4C64-4F89-8338-50352750B8C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25BA-3606-47B5-8FA3-E55E61E8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9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CEA-4C64-4F89-8338-50352750B8C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25BA-3606-47B5-8FA3-E55E61E8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CEA-4C64-4F89-8338-50352750B8C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25BA-3606-47B5-8FA3-E55E61E8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9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CEA-4C64-4F89-8338-50352750B8C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25BA-3606-47B5-8FA3-E55E61E8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CEA-4C64-4F89-8338-50352750B8C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25BA-3606-47B5-8FA3-E55E61E8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9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CEA-4C64-4F89-8338-50352750B8C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25BA-3606-47B5-8FA3-E55E61E8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60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CEA-4C64-4F89-8338-50352750B8C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25BA-3606-47B5-8FA3-E55E61E8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6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01CEA-4C64-4F89-8338-50352750B8C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425BA-3606-47B5-8FA3-E55E61E8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6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3.jp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5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73534"/>
            <a:ext cx="12192000" cy="6872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3488" y="193003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ỦY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49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8108" y="2650021"/>
            <a:ext cx="672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2800" b="1" dirty="0" smtClean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 smtClean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 smtClean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 smtClean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800" b="1" dirty="0">
              <a:solidFill>
                <a:srgbClr val="EE4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829" y="1196306"/>
            <a:ext cx="1346534" cy="1263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51566" y="3347485"/>
            <a:ext cx="6692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4 </a:t>
            </a:r>
            <a:endParaRPr lang="en-US" sz="1600" dirty="0">
              <a:solidFill>
                <a:srgbClr val="04914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458" y="4329735"/>
            <a:ext cx="5862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0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0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4-5 </a:t>
            </a:r>
            <a:r>
              <a:rPr lang="en-US" sz="20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000" b="1" dirty="0" smtClean="0">
              <a:solidFill>
                <a:srgbClr val="049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0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0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NHỠ</a:t>
            </a:r>
            <a:r>
              <a:rPr lang="en-US" sz="2000" b="1" dirty="0" smtClean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524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" y="0"/>
            <a:ext cx="12301538" cy="69540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86" y="3880344"/>
            <a:ext cx="2300287" cy="2300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905" y="3880344"/>
            <a:ext cx="2300287" cy="2300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871" y="3880344"/>
            <a:ext cx="2300287" cy="2300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71" y="1086295"/>
            <a:ext cx="1914525" cy="2390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85" y="1083241"/>
            <a:ext cx="1914525" cy="23907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505" y="1086295"/>
            <a:ext cx="1914525" cy="2390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054" y="1086295"/>
            <a:ext cx="1914525" cy="23907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68969" y="1484766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68968" y="1484764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68969" y="4114538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4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87" y="3601899"/>
            <a:ext cx="2078606" cy="2078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154" y="3601899"/>
            <a:ext cx="2078606" cy="20786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3290423" y="1160475"/>
            <a:ext cx="1475694" cy="2000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5579496" y="1099575"/>
            <a:ext cx="1475694" cy="2000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7868569" y="1099575"/>
            <a:ext cx="1475694" cy="20003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157642" y="1160476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1001350" y="1160476"/>
            <a:ext cx="1475694" cy="2000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5579496" y="1099575"/>
            <a:ext cx="1475694" cy="20003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157642" y="3847338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87" y="3601899"/>
            <a:ext cx="2078606" cy="2078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154" y="3601899"/>
            <a:ext cx="2078606" cy="2078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040" y="3601899"/>
            <a:ext cx="2078606" cy="2078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364" y="3553096"/>
            <a:ext cx="2078606" cy="20786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3290423" y="1160475"/>
            <a:ext cx="1475694" cy="2000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5579496" y="1099575"/>
            <a:ext cx="1475694" cy="2000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7868569" y="1099575"/>
            <a:ext cx="1475694" cy="20003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157642" y="1160476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1001350" y="1160476"/>
            <a:ext cx="1475694" cy="2000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5579496" y="1099575"/>
            <a:ext cx="1475694" cy="20003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157642" y="3798536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157641" y="3798536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87" y="3601899"/>
            <a:ext cx="2078606" cy="2078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856" y="3601899"/>
            <a:ext cx="2078606" cy="20786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3191025" y="1158237"/>
            <a:ext cx="1475694" cy="2000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7868569" y="1099575"/>
            <a:ext cx="1475694" cy="20003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157642" y="1160476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223903" y="1160476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1051911" y="1205333"/>
            <a:ext cx="1475694" cy="2000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1224" y1="51563" x2="99184" y2="72852"/>
                        <a14:backgroundMark x1="75918" y1="53711" x2="95918" y2="75977"/>
                        <a14:backgroundMark x1="92653" y1="75391" x2="95918" y2="88086"/>
                        <a14:backgroundMark x1="16327" y1="63281" x2="21633" y2="81055"/>
                      </a14:backgroundRemoval>
                    </a14:imgEffect>
                  </a14:imgLayer>
                </a14:imgProps>
              </a:ext>
            </a:extLst>
          </a:blip>
          <a:srcRect t="29814" b="5321"/>
          <a:stretch/>
        </p:blipFill>
        <p:spPr>
          <a:xfrm>
            <a:off x="5579496" y="1099574"/>
            <a:ext cx="1475694" cy="20003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157642" y="3798536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8" y="0"/>
            <a:ext cx="12301538" cy="6954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100000" l="0" r="98905"/>
                    </a14:imgEffect>
                  </a14:imgLayer>
                </a14:imgProps>
              </a:ext>
            </a:extLst>
          </a:blip>
          <a:srcRect l="12183" t="3313" r="41102" b="-3313"/>
          <a:stretch/>
        </p:blipFill>
        <p:spPr>
          <a:xfrm>
            <a:off x="1545446" y="1233714"/>
            <a:ext cx="1187647" cy="1707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100000" l="0" r="98905"/>
                    </a14:imgEffect>
                  </a14:imgLayer>
                </a14:imgProps>
              </a:ext>
            </a:extLst>
          </a:blip>
          <a:srcRect l="12183" t="3313" r="41102" b="-3313"/>
          <a:stretch/>
        </p:blipFill>
        <p:spPr>
          <a:xfrm>
            <a:off x="3354656" y="1233714"/>
            <a:ext cx="1187647" cy="170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100000" l="0" r="98905"/>
                    </a14:imgEffect>
                  </a14:imgLayer>
                </a14:imgProps>
              </a:ext>
            </a:extLst>
          </a:blip>
          <a:srcRect l="12183" t="3313" r="41102" b="-3313"/>
          <a:stretch/>
        </p:blipFill>
        <p:spPr>
          <a:xfrm>
            <a:off x="5163866" y="1233714"/>
            <a:ext cx="1187647" cy="1707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100000" l="0" r="98905"/>
                    </a14:imgEffect>
                  </a14:imgLayer>
                </a14:imgProps>
              </a:ext>
            </a:extLst>
          </a:blip>
          <a:srcRect l="12183" t="3313" r="41102" b="-3313"/>
          <a:stretch/>
        </p:blipFill>
        <p:spPr>
          <a:xfrm>
            <a:off x="6973077" y="1233714"/>
            <a:ext cx="1187647" cy="1707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065" y="3593068"/>
            <a:ext cx="2160764" cy="21607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985364" y="1233714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85363" y="3704255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2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8" y="0"/>
            <a:ext cx="12301538" cy="6954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100000" l="0" r="98905"/>
                    </a14:imgEffect>
                  </a14:imgLayer>
                </a14:imgProps>
              </a:ext>
            </a:extLst>
          </a:blip>
          <a:srcRect l="12183" t="3313" r="41102" b="-3313"/>
          <a:stretch/>
        </p:blipFill>
        <p:spPr>
          <a:xfrm>
            <a:off x="1545446" y="1233714"/>
            <a:ext cx="1187647" cy="1707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100000" l="0" r="98905"/>
                    </a14:imgEffect>
                  </a14:imgLayer>
                </a14:imgProps>
              </a:ext>
            </a:extLst>
          </a:blip>
          <a:srcRect l="12183" t="3313" r="41102" b="-3313"/>
          <a:stretch/>
        </p:blipFill>
        <p:spPr>
          <a:xfrm>
            <a:off x="3354656" y="1233714"/>
            <a:ext cx="1187647" cy="170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100000" l="0" r="98905"/>
                    </a14:imgEffect>
                  </a14:imgLayer>
                </a14:imgProps>
              </a:ext>
            </a:extLst>
          </a:blip>
          <a:srcRect l="12183" t="3313" r="41102" b="-3313"/>
          <a:stretch/>
        </p:blipFill>
        <p:spPr>
          <a:xfrm>
            <a:off x="5163866" y="1233714"/>
            <a:ext cx="1187647" cy="1707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100000" l="0" r="98905"/>
                    </a14:imgEffect>
                  </a14:imgLayer>
                </a14:imgProps>
              </a:ext>
            </a:extLst>
          </a:blip>
          <a:srcRect l="12183" t="3313" r="41102" b="-3313"/>
          <a:stretch/>
        </p:blipFill>
        <p:spPr>
          <a:xfrm>
            <a:off x="6973077" y="1233714"/>
            <a:ext cx="1187647" cy="1707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065" y="3593068"/>
            <a:ext cx="2160764" cy="2160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9069" y="3593068"/>
            <a:ext cx="2160764" cy="2160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346" y="3593068"/>
            <a:ext cx="2160764" cy="21607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3350" y="3593068"/>
            <a:ext cx="2160764" cy="21607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985364" y="1233714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04017" y="3632819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04017" y="3627927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14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1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1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1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8" y="0"/>
            <a:ext cx="12301538" cy="6954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100000" l="0" r="98905"/>
                    </a14:imgEffect>
                  </a14:imgLayer>
                </a14:imgProps>
              </a:ext>
            </a:extLst>
          </a:blip>
          <a:srcRect l="12183" t="3313" r="41102" b="-3313"/>
          <a:stretch/>
        </p:blipFill>
        <p:spPr>
          <a:xfrm>
            <a:off x="1545446" y="1233714"/>
            <a:ext cx="1187647" cy="1707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100000" l="0" r="98905"/>
                    </a14:imgEffect>
                  </a14:imgLayer>
                </a14:imgProps>
              </a:ext>
            </a:extLst>
          </a:blip>
          <a:srcRect l="12183" t="3313" r="41102" b="-3313"/>
          <a:stretch/>
        </p:blipFill>
        <p:spPr>
          <a:xfrm>
            <a:off x="3354656" y="1233714"/>
            <a:ext cx="1187647" cy="170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100000" l="0" r="98905"/>
                    </a14:imgEffect>
                  </a14:imgLayer>
                </a14:imgProps>
              </a:ext>
            </a:extLst>
          </a:blip>
          <a:srcRect l="12183" t="3313" r="41102" b="-3313"/>
          <a:stretch/>
        </p:blipFill>
        <p:spPr>
          <a:xfrm>
            <a:off x="5163866" y="1233714"/>
            <a:ext cx="1187647" cy="1707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100000" l="0" r="98905"/>
                    </a14:imgEffect>
                  </a14:imgLayer>
                </a14:imgProps>
              </a:ext>
            </a:extLst>
          </a:blip>
          <a:srcRect l="12183" t="3313" r="41102" b="-3313"/>
          <a:stretch/>
        </p:blipFill>
        <p:spPr>
          <a:xfrm>
            <a:off x="6973077" y="1233714"/>
            <a:ext cx="1187647" cy="1707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065" y="3593068"/>
            <a:ext cx="2160764" cy="21607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985364" y="1233714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85362" y="1215098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85363" y="3593068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1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4800"/>
            <a:ext cx="1219200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67338" y="1550504"/>
            <a:ext cx="7891671" cy="3423436"/>
          </a:xfrm>
          <a:prstGeom prst="roundRect">
            <a:avLst/>
          </a:prstGeom>
          <a:solidFill>
            <a:srgbClr val="ECC7B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C7B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7827" y="2206172"/>
            <a:ext cx="5805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4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algn="ctr"/>
            <a:r>
              <a:rPr lang="en-US" sz="72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72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72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12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27198" y="1893600"/>
            <a:ext cx="8505372" cy="2722963"/>
            <a:chOff x="2336798" y="1908114"/>
            <a:chExt cx="8505372" cy="2722963"/>
          </a:xfrm>
        </p:grpSpPr>
        <p:sp>
          <p:nvSpPr>
            <p:cNvPr id="4" name="Rounded Rectangle 3"/>
            <p:cNvSpPr/>
            <p:nvPr/>
          </p:nvSpPr>
          <p:spPr>
            <a:xfrm>
              <a:off x="2336798" y="1908114"/>
              <a:ext cx="8389259" cy="2722963"/>
            </a:xfrm>
            <a:prstGeom prst="roundRect">
              <a:avLst/>
            </a:prstGeom>
            <a:solidFill>
              <a:srgbClr val="ECC7B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DC7BB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677883" y="2253932"/>
              <a:ext cx="8164287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 smtClean="0">
                  <a:solidFill>
                    <a:srgbClr val="A573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5400" b="1" dirty="0" smtClean="0">
                  <a:solidFill>
                    <a:srgbClr val="A573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 smtClean="0">
                  <a:solidFill>
                    <a:srgbClr val="A573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5400" b="1" dirty="0" smtClean="0">
                  <a:solidFill>
                    <a:srgbClr val="A573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7200" b="1" dirty="0" err="1" smtClean="0">
                  <a:solidFill>
                    <a:srgbClr val="A573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7200" b="1" dirty="0" smtClean="0">
                  <a:solidFill>
                    <a:srgbClr val="A573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b="1" dirty="0" err="1" smtClean="0">
                  <a:solidFill>
                    <a:srgbClr val="A573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7200" b="1" dirty="0" smtClean="0">
                  <a:solidFill>
                    <a:srgbClr val="A573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1068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0"/>
            <a:ext cx="12192001" cy="707432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347736" y="3206921"/>
            <a:ext cx="4009343" cy="1089266"/>
            <a:chOff x="1347736" y="2862801"/>
            <a:chExt cx="3935463" cy="1089266"/>
          </a:xfrm>
        </p:grpSpPr>
        <p:sp>
          <p:nvSpPr>
            <p:cNvPr id="13" name="Rectangle 12"/>
            <p:cNvSpPr/>
            <p:nvPr/>
          </p:nvSpPr>
          <p:spPr>
            <a:xfrm>
              <a:off x="1347736" y="2949116"/>
              <a:ext cx="3935463" cy="100295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200" b="78667" l="0" r="36467"/>
                      </a14:imgEffect>
                    </a14:imgLayer>
                  </a14:imgProps>
                </a:ext>
              </a:extLst>
            </a:blip>
            <a:srcRect t="50433" r="63796" b="21355"/>
            <a:stretch/>
          </p:blipFill>
          <p:spPr>
            <a:xfrm rot="3019627">
              <a:off x="1319469" y="3014396"/>
              <a:ext cx="1041800" cy="81183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t="50433" r="63796" b="21355"/>
            <a:stretch/>
          </p:blipFill>
          <p:spPr>
            <a:xfrm rot="3019627">
              <a:off x="2297655" y="2977785"/>
              <a:ext cx="1041800" cy="811832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7083527" y="1722685"/>
            <a:ext cx="1386114" cy="11793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50433" r="63796" b="21355"/>
          <a:stretch/>
        </p:blipFill>
        <p:spPr>
          <a:xfrm rot="3019627">
            <a:off x="7191049" y="1859895"/>
            <a:ext cx="1041800" cy="81183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083527" y="4786525"/>
            <a:ext cx="2743200" cy="10029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382007" y="4746605"/>
            <a:ext cx="4020454" cy="1061588"/>
            <a:chOff x="1262744" y="4506548"/>
            <a:chExt cx="4020454" cy="1061588"/>
          </a:xfrm>
        </p:grpSpPr>
        <p:sp>
          <p:nvSpPr>
            <p:cNvPr id="21" name="Rectangle 20"/>
            <p:cNvSpPr/>
            <p:nvPr/>
          </p:nvSpPr>
          <p:spPr>
            <a:xfrm>
              <a:off x="1262744" y="4560827"/>
              <a:ext cx="4020454" cy="100295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200" b="78667" l="0" r="36467"/>
                      </a14:imgEffect>
                    </a14:imgLayer>
                  </a14:imgProps>
                </a:ext>
              </a:extLst>
            </a:blip>
            <a:srcRect t="50433" r="63796" b="21355"/>
            <a:stretch/>
          </p:blipFill>
          <p:spPr>
            <a:xfrm rot="3019627">
              <a:off x="2942634" y="4641320"/>
              <a:ext cx="1041800" cy="8118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200" b="78667" l="0" r="36467"/>
                      </a14:imgEffect>
                    </a14:imgLayer>
                  </a14:imgProps>
                </a:ext>
              </a:extLst>
            </a:blip>
            <a:srcRect t="50433" r="63796" b="21355"/>
            <a:stretch/>
          </p:blipFill>
          <p:spPr>
            <a:xfrm rot="3019627">
              <a:off x="2067266" y="4621532"/>
              <a:ext cx="1041800" cy="81183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200" b="78667" l="0" r="36467"/>
                      </a14:imgEffect>
                    </a14:imgLayer>
                  </a14:imgProps>
                </a:ext>
              </a:extLst>
            </a:blip>
            <a:srcRect t="50433" r="63796" b="21355"/>
            <a:stretch/>
          </p:blipFill>
          <p:spPr>
            <a:xfrm rot="3019627">
              <a:off x="1191899" y="4633146"/>
              <a:ext cx="1041800" cy="811832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t="50433" r="63796" b="21355"/>
          <a:stretch/>
        </p:blipFill>
        <p:spPr>
          <a:xfrm rot="3019627">
            <a:off x="8816321" y="4882084"/>
            <a:ext cx="1041800" cy="8118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t="50433" r="63796" b="21355"/>
          <a:stretch/>
        </p:blipFill>
        <p:spPr>
          <a:xfrm rot="3019627">
            <a:off x="7418059" y="4809076"/>
            <a:ext cx="1041800" cy="81183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999185" y="512591"/>
            <a:ext cx="1386114" cy="10029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B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89174" y="481285"/>
            <a:ext cx="1386114" cy="10029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</a:rPr>
              <a:t>A</a:t>
            </a:r>
            <a:endParaRPr lang="en-US" sz="6000" b="1" dirty="0">
              <a:solidFill>
                <a:srgbClr val="00B05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433582" y="2393453"/>
            <a:ext cx="1681066" cy="13030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3" idx="3"/>
            <a:endCxn id="22" idx="1"/>
          </p:cNvCxnSpPr>
          <p:nvPr/>
        </p:nvCxnSpPr>
        <p:spPr>
          <a:xfrm>
            <a:off x="5357079" y="3794712"/>
            <a:ext cx="1726448" cy="14932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402459" y="2239409"/>
            <a:ext cx="1681066" cy="30781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4016348" y="1722685"/>
            <a:ext cx="1386113" cy="1236647"/>
            <a:chOff x="8550729" y="2981285"/>
            <a:chExt cx="1386113" cy="1236647"/>
          </a:xfrm>
        </p:grpSpPr>
        <p:sp>
          <p:nvSpPr>
            <p:cNvPr id="9" name="Rectangle 8"/>
            <p:cNvSpPr/>
            <p:nvPr/>
          </p:nvSpPr>
          <p:spPr>
            <a:xfrm>
              <a:off x="8550729" y="2981285"/>
              <a:ext cx="1386113" cy="123664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/>
            <a:srcRect t="50433" r="63796" b="21355"/>
            <a:stretch/>
          </p:blipFill>
          <p:spPr>
            <a:xfrm rot="3019627">
              <a:off x="8720188" y="3193692"/>
              <a:ext cx="1041800" cy="81183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083527" y="3188788"/>
            <a:ext cx="4009343" cy="1134586"/>
            <a:chOff x="1187083" y="1677012"/>
            <a:chExt cx="4009343" cy="1134586"/>
          </a:xfrm>
        </p:grpSpPr>
        <p:sp>
          <p:nvSpPr>
            <p:cNvPr id="4" name="Rectangle 3"/>
            <p:cNvSpPr/>
            <p:nvPr/>
          </p:nvSpPr>
          <p:spPr>
            <a:xfrm>
              <a:off x="1187083" y="1738719"/>
              <a:ext cx="4009343" cy="103051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/>
            <a:srcRect t="50433" r="63796" b="21355"/>
            <a:stretch/>
          </p:blipFill>
          <p:spPr>
            <a:xfrm rot="3019627">
              <a:off x="3706356" y="1791996"/>
              <a:ext cx="1041800" cy="81183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/>
            <a:srcRect t="50433" r="63796" b="21355"/>
            <a:stretch/>
          </p:blipFill>
          <p:spPr>
            <a:xfrm rot="3019627">
              <a:off x="2507453" y="1803609"/>
              <a:ext cx="1041800" cy="81183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/>
            <a:srcRect t="50433" r="63796" b="21355"/>
            <a:stretch/>
          </p:blipFill>
          <p:spPr>
            <a:xfrm rot="3019627">
              <a:off x="1393058" y="1884782"/>
              <a:ext cx="1041800" cy="811832"/>
            </a:xfrm>
            <a:prstGeom prst="rect">
              <a:avLst/>
            </a:prstGeom>
          </p:spPr>
        </p:pic>
      </p:grpSp>
      <p:sp>
        <p:nvSpPr>
          <p:cNvPr id="39" name="AutoShape 19"/>
          <p:cNvSpPr>
            <a:spLocks noChangeArrowheads="1"/>
          </p:cNvSpPr>
          <p:nvPr/>
        </p:nvSpPr>
        <p:spPr bwMode="auto">
          <a:xfrm>
            <a:off x="9826727" y="1838439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40" name="WordArt 20"/>
          <p:cNvSpPr>
            <a:spLocks noChangeArrowheads="1" noChangeShapeType="1" noTextEdit="1"/>
          </p:cNvSpPr>
          <p:nvPr/>
        </p:nvSpPr>
        <p:spPr bwMode="auto">
          <a:xfrm>
            <a:off x="10322027" y="1998674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41" name="WordArt 21"/>
          <p:cNvSpPr>
            <a:spLocks noChangeArrowheads="1" noChangeShapeType="1" noTextEdit="1"/>
          </p:cNvSpPr>
          <p:nvPr/>
        </p:nvSpPr>
        <p:spPr bwMode="auto">
          <a:xfrm>
            <a:off x="10330978" y="2001722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42" name="WordArt 22"/>
          <p:cNvSpPr>
            <a:spLocks noChangeArrowheads="1" noChangeShapeType="1" noTextEdit="1"/>
          </p:cNvSpPr>
          <p:nvPr/>
        </p:nvSpPr>
        <p:spPr bwMode="auto">
          <a:xfrm>
            <a:off x="10367227" y="1987061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3" name="WordArt 23"/>
          <p:cNvSpPr>
            <a:spLocks noChangeArrowheads="1" noChangeShapeType="1" noTextEdit="1"/>
          </p:cNvSpPr>
          <p:nvPr/>
        </p:nvSpPr>
        <p:spPr bwMode="auto">
          <a:xfrm>
            <a:off x="10341737" y="1967776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44" name="WordArt 24"/>
          <p:cNvSpPr>
            <a:spLocks noChangeArrowheads="1" noChangeShapeType="1" noTextEdit="1"/>
          </p:cNvSpPr>
          <p:nvPr/>
        </p:nvSpPr>
        <p:spPr bwMode="auto">
          <a:xfrm>
            <a:off x="10339929" y="1971664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45" name="WordArt 20"/>
          <p:cNvSpPr>
            <a:spLocks noChangeArrowheads="1" noChangeShapeType="1" noTextEdit="1"/>
          </p:cNvSpPr>
          <p:nvPr/>
        </p:nvSpPr>
        <p:spPr bwMode="auto">
          <a:xfrm>
            <a:off x="10352375" y="1995626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06</a:t>
            </a:r>
          </a:p>
        </p:txBody>
      </p:sp>
      <p:sp>
        <p:nvSpPr>
          <p:cNvPr id="46" name="WordArt 21"/>
          <p:cNvSpPr>
            <a:spLocks noChangeArrowheads="1" noChangeShapeType="1" noTextEdit="1"/>
          </p:cNvSpPr>
          <p:nvPr/>
        </p:nvSpPr>
        <p:spPr bwMode="auto">
          <a:xfrm>
            <a:off x="10342883" y="203757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08</a:t>
            </a:r>
          </a:p>
        </p:txBody>
      </p:sp>
      <p:sp>
        <p:nvSpPr>
          <p:cNvPr id="47" name="WordArt 22"/>
          <p:cNvSpPr>
            <a:spLocks noChangeArrowheads="1" noChangeShapeType="1" noTextEdit="1"/>
          </p:cNvSpPr>
          <p:nvPr/>
        </p:nvSpPr>
        <p:spPr bwMode="auto">
          <a:xfrm>
            <a:off x="10358796" y="2113437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48" name="WordArt 23"/>
          <p:cNvSpPr>
            <a:spLocks noChangeArrowheads="1" noChangeShapeType="1" noTextEdit="1"/>
          </p:cNvSpPr>
          <p:nvPr/>
        </p:nvSpPr>
        <p:spPr bwMode="auto">
          <a:xfrm>
            <a:off x="10361867" y="2022666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07</a:t>
            </a:r>
          </a:p>
        </p:txBody>
      </p:sp>
      <p:sp>
        <p:nvSpPr>
          <p:cNvPr id="49" name="WordArt 24"/>
          <p:cNvSpPr>
            <a:spLocks noChangeArrowheads="1" noChangeShapeType="1" noTextEdit="1"/>
          </p:cNvSpPr>
          <p:nvPr/>
        </p:nvSpPr>
        <p:spPr bwMode="auto">
          <a:xfrm>
            <a:off x="10394677" y="2036926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09</a:t>
            </a:r>
          </a:p>
        </p:txBody>
      </p:sp>
      <p:sp>
        <p:nvSpPr>
          <p:cNvPr id="50" name="AutoShape 2"/>
          <p:cNvSpPr>
            <a:spLocks noChangeArrowheads="1"/>
          </p:cNvSpPr>
          <p:nvPr/>
        </p:nvSpPr>
        <p:spPr bwMode="auto">
          <a:xfrm>
            <a:off x="9263049" y="1219067"/>
            <a:ext cx="251460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51" name="WordArt 25"/>
          <p:cNvSpPr>
            <a:spLocks noChangeArrowheads="1" noChangeShapeType="1" noTextEdit="1"/>
          </p:cNvSpPr>
          <p:nvPr/>
        </p:nvSpPr>
        <p:spPr bwMode="auto">
          <a:xfrm>
            <a:off x="9826727" y="1914639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</p:spTree>
    <p:extLst>
      <p:ext uri="{BB962C8B-B14F-4D97-AF65-F5344CB8AC3E}">
        <p14:creationId xmlns:p14="http://schemas.microsoft.com/office/powerpoint/2010/main" val="26916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500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31" grpId="0" animBg="1"/>
      <p:bldP spid="3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68830" cy="68580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71962" y="1265873"/>
            <a:ext cx="6217920" cy="2011680"/>
          </a:xfrm>
          <a:prstGeom prst="roundRect">
            <a:avLst/>
          </a:prstGeom>
          <a:solidFill>
            <a:srgbClr val="FBD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29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 smtClean="0">
                <a:solidFill>
                  <a:srgbClr val="F29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29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 smtClean="0">
                <a:solidFill>
                  <a:srgbClr val="F29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rgbClr val="F29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 smtClean="0">
                <a:solidFill>
                  <a:srgbClr val="F29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29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4800" b="1" dirty="0" smtClean="0">
                <a:solidFill>
                  <a:srgbClr val="F295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F295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8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0"/>
            <a:ext cx="12192001" cy="70743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0106" y="1187684"/>
            <a:ext cx="8277562" cy="1516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787" y="1275099"/>
            <a:ext cx="1570341" cy="1620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902" y="1241800"/>
            <a:ext cx="1570341" cy="1620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655" y="1251380"/>
            <a:ext cx="1570341" cy="1620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031" y="1241801"/>
            <a:ext cx="1570341" cy="16200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66311" y="1187684"/>
            <a:ext cx="1411357" cy="149258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3362" y="3127829"/>
            <a:ext cx="8264308" cy="1457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4286" y="3130517"/>
            <a:ext cx="1301360" cy="14372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7720" y="3044148"/>
            <a:ext cx="1301360" cy="1437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7782" y="3104200"/>
            <a:ext cx="1301360" cy="1437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418" y="3118249"/>
            <a:ext cx="1301360" cy="14372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750544" y="3149824"/>
            <a:ext cx="1455948" cy="140567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3361" y="4820891"/>
            <a:ext cx="8264307" cy="144076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5418" r="26764"/>
          <a:stretch/>
        </p:blipFill>
        <p:spPr>
          <a:xfrm>
            <a:off x="2349022" y="4929224"/>
            <a:ext cx="1206467" cy="1313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5418" r="26764"/>
          <a:stretch/>
        </p:blipFill>
        <p:spPr>
          <a:xfrm>
            <a:off x="4050129" y="4942551"/>
            <a:ext cx="1196188" cy="13132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15418" r="26764"/>
          <a:stretch/>
        </p:blipFill>
        <p:spPr>
          <a:xfrm>
            <a:off x="5916466" y="4942552"/>
            <a:ext cx="1196188" cy="131322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726556" y="4842886"/>
            <a:ext cx="1479933" cy="142343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10282823" y="4982188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24" name="WordArt 24"/>
          <p:cNvSpPr>
            <a:spLocks noChangeArrowheads="1" noChangeShapeType="1" noTextEdit="1"/>
          </p:cNvSpPr>
          <p:nvPr/>
        </p:nvSpPr>
        <p:spPr bwMode="auto">
          <a:xfrm>
            <a:off x="10762389" y="5163694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09</a:t>
            </a:r>
          </a:p>
        </p:txBody>
      </p:sp>
      <p:sp>
        <p:nvSpPr>
          <p:cNvPr id="25" name="WordArt 20"/>
          <p:cNvSpPr>
            <a:spLocks noChangeArrowheads="1" noChangeShapeType="1" noTextEdit="1"/>
          </p:cNvSpPr>
          <p:nvPr/>
        </p:nvSpPr>
        <p:spPr bwMode="auto">
          <a:xfrm>
            <a:off x="10771631" y="511453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26" name="WordArt 21"/>
          <p:cNvSpPr>
            <a:spLocks noChangeArrowheads="1" noChangeShapeType="1" noTextEdit="1"/>
          </p:cNvSpPr>
          <p:nvPr/>
        </p:nvSpPr>
        <p:spPr bwMode="auto">
          <a:xfrm>
            <a:off x="10771631" y="5102059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7" name="WordArt 22"/>
          <p:cNvSpPr>
            <a:spLocks noChangeArrowheads="1" noChangeShapeType="1" noTextEdit="1"/>
          </p:cNvSpPr>
          <p:nvPr/>
        </p:nvSpPr>
        <p:spPr bwMode="auto">
          <a:xfrm>
            <a:off x="10782422" y="5148017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28" name="WordArt 23"/>
          <p:cNvSpPr>
            <a:spLocks noChangeArrowheads="1" noChangeShapeType="1" noTextEdit="1"/>
          </p:cNvSpPr>
          <p:nvPr/>
        </p:nvSpPr>
        <p:spPr bwMode="auto">
          <a:xfrm>
            <a:off x="10789426" y="511453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29" name="WordArt 24"/>
          <p:cNvSpPr>
            <a:spLocks noChangeArrowheads="1" noChangeShapeType="1" noTextEdit="1"/>
          </p:cNvSpPr>
          <p:nvPr/>
        </p:nvSpPr>
        <p:spPr bwMode="auto">
          <a:xfrm>
            <a:off x="10796430" y="5114841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30" name="WordArt 20"/>
          <p:cNvSpPr>
            <a:spLocks noChangeArrowheads="1" noChangeShapeType="1" noTextEdit="1"/>
          </p:cNvSpPr>
          <p:nvPr/>
        </p:nvSpPr>
        <p:spPr bwMode="auto">
          <a:xfrm>
            <a:off x="10800217" y="518119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06</a:t>
            </a:r>
          </a:p>
        </p:txBody>
      </p:sp>
      <p:sp>
        <p:nvSpPr>
          <p:cNvPr id="31" name="WordArt 21"/>
          <p:cNvSpPr>
            <a:spLocks noChangeArrowheads="1" noChangeShapeType="1" noTextEdit="1"/>
          </p:cNvSpPr>
          <p:nvPr/>
        </p:nvSpPr>
        <p:spPr bwMode="auto">
          <a:xfrm>
            <a:off x="10786396" y="514984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08</a:t>
            </a:r>
          </a:p>
        </p:txBody>
      </p:sp>
      <p:sp>
        <p:nvSpPr>
          <p:cNvPr id="32" name="WordArt 22"/>
          <p:cNvSpPr>
            <a:spLocks noChangeArrowheads="1" noChangeShapeType="1" noTextEdit="1"/>
          </p:cNvSpPr>
          <p:nvPr/>
        </p:nvSpPr>
        <p:spPr bwMode="auto">
          <a:xfrm>
            <a:off x="10770285" y="5148417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WordArt 23"/>
          <p:cNvSpPr>
            <a:spLocks noChangeArrowheads="1" noChangeShapeType="1" noTextEdit="1"/>
          </p:cNvSpPr>
          <p:nvPr/>
        </p:nvSpPr>
        <p:spPr bwMode="auto">
          <a:xfrm>
            <a:off x="10807611" y="516049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07</a:t>
            </a:r>
          </a:p>
        </p:txBody>
      </p:sp>
      <p:sp>
        <p:nvSpPr>
          <p:cNvPr id="34" name="AutoShape 2"/>
          <p:cNvSpPr>
            <a:spLocks noChangeArrowheads="1"/>
          </p:cNvSpPr>
          <p:nvPr/>
        </p:nvSpPr>
        <p:spPr bwMode="auto">
          <a:xfrm>
            <a:off x="9882774" y="4181756"/>
            <a:ext cx="251460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35" name="WordArt 25"/>
          <p:cNvSpPr>
            <a:spLocks noChangeArrowheads="1" noChangeShapeType="1" noTextEdit="1"/>
          </p:cNvSpPr>
          <p:nvPr/>
        </p:nvSpPr>
        <p:spPr bwMode="auto">
          <a:xfrm>
            <a:off x="10535826" y="4907155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</p:spTree>
    <p:extLst>
      <p:ext uri="{BB962C8B-B14F-4D97-AF65-F5344CB8AC3E}">
        <p14:creationId xmlns:p14="http://schemas.microsoft.com/office/powerpoint/2010/main" val="37226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1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5" grpId="0" animBg="1"/>
      <p:bldP spid="16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6311"/>
            <a:ext cx="12192001" cy="70743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8834" y="513488"/>
            <a:ext cx="7613378" cy="628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t="24649"/>
          <a:stretch/>
        </p:blipFill>
        <p:spPr>
          <a:xfrm>
            <a:off x="1466849" y="4660344"/>
            <a:ext cx="4629150" cy="26160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11858" r="30349" b="7106"/>
          <a:stretch/>
        </p:blipFill>
        <p:spPr>
          <a:xfrm>
            <a:off x="1987145" y="4220697"/>
            <a:ext cx="1363474" cy="13939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1858" r="30349" b="7106"/>
          <a:stretch/>
        </p:blipFill>
        <p:spPr>
          <a:xfrm>
            <a:off x="3027842" y="4352963"/>
            <a:ext cx="1363474" cy="13939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/>
          <a:srcRect l="11858" r="30349" b="7106"/>
          <a:stretch/>
        </p:blipFill>
        <p:spPr>
          <a:xfrm>
            <a:off x="4080612" y="4512167"/>
            <a:ext cx="1363474" cy="139394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03015" y="3291031"/>
            <a:ext cx="1407267" cy="1626637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15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11858" r="30349" b="7106"/>
          <a:stretch/>
        </p:blipFill>
        <p:spPr>
          <a:xfrm>
            <a:off x="7403521" y="764169"/>
            <a:ext cx="1327548" cy="1357215"/>
          </a:xfrm>
          <a:prstGeom prst="rect">
            <a:avLst/>
          </a:prstGeom>
        </p:spPr>
      </p:pic>
      <p:sp>
        <p:nvSpPr>
          <p:cNvPr id="12" name="WordArt 20"/>
          <p:cNvSpPr>
            <a:spLocks noChangeArrowheads="1" noChangeShapeType="1" noTextEdit="1"/>
          </p:cNvSpPr>
          <p:nvPr/>
        </p:nvSpPr>
        <p:spPr bwMode="auto">
          <a:xfrm>
            <a:off x="2944758" y="1661186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3" name="WordArt 21"/>
          <p:cNvSpPr>
            <a:spLocks noChangeArrowheads="1" noChangeShapeType="1" noTextEdit="1"/>
          </p:cNvSpPr>
          <p:nvPr/>
        </p:nvSpPr>
        <p:spPr bwMode="auto">
          <a:xfrm>
            <a:off x="2934546" y="1640786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0" name="WordArt 22"/>
          <p:cNvSpPr>
            <a:spLocks noChangeArrowheads="1" noChangeShapeType="1" noTextEdit="1"/>
          </p:cNvSpPr>
          <p:nvPr/>
        </p:nvSpPr>
        <p:spPr bwMode="auto">
          <a:xfrm>
            <a:off x="2989742" y="1661186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21" name="WordArt 23"/>
          <p:cNvSpPr>
            <a:spLocks noChangeArrowheads="1" noChangeShapeType="1" noTextEdit="1"/>
          </p:cNvSpPr>
          <p:nvPr/>
        </p:nvSpPr>
        <p:spPr bwMode="auto">
          <a:xfrm>
            <a:off x="2934546" y="1690687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22" name="WordArt 24"/>
          <p:cNvSpPr>
            <a:spLocks noChangeArrowheads="1" noChangeShapeType="1" noTextEdit="1"/>
          </p:cNvSpPr>
          <p:nvPr/>
        </p:nvSpPr>
        <p:spPr bwMode="auto">
          <a:xfrm>
            <a:off x="2947724" y="1669014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23" name="WordArt 20"/>
          <p:cNvSpPr>
            <a:spLocks noChangeArrowheads="1" noChangeShapeType="1" noTextEdit="1"/>
          </p:cNvSpPr>
          <p:nvPr/>
        </p:nvSpPr>
        <p:spPr bwMode="auto">
          <a:xfrm>
            <a:off x="3007016" y="1668474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06</a:t>
            </a:r>
          </a:p>
        </p:txBody>
      </p:sp>
      <p:sp>
        <p:nvSpPr>
          <p:cNvPr id="24" name="WordArt 21"/>
          <p:cNvSpPr>
            <a:spLocks noChangeArrowheads="1" noChangeShapeType="1" noTextEdit="1"/>
          </p:cNvSpPr>
          <p:nvPr/>
        </p:nvSpPr>
        <p:spPr bwMode="auto">
          <a:xfrm>
            <a:off x="2984394" y="1667934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08</a:t>
            </a:r>
          </a:p>
        </p:txBody>
      </p:sp>
      <p:sp>
        <p:nvSpPr>
          <p:cNvPr id="25" name="WordArt 22"/>
          <p:cNvSpPr>
            <a:spLocks noChangeArrowheads="1" noChangeShapeType="1" noTextEdit="1"/>
          </p:cNvSpPr>
          <p:nvPr/>
        </p:nvSpPr>
        <p:spPr bwMode="auto">
          <a:xfrm>
            <a:off x="2954934" y="1661456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26" name="WordArt 23"/>
          <p:cNvSpPr>
            <a:spLocks noChangeArrowheads="1" noChangeShapeType="1" noTextEdit="1"/>
          </p:cNvSpPr>
          <p:nvPr/>
        </p:nvSpPr>
        <p:spPr bwMode="auto">
          <a:xfrm>
            <a:off x="3007016" y="1690687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07</a:t>
            </a:r>
          </a:p>
        </p:txBody>
      </p:sp>
      <p:sp>
        <p:nvSpPr>
          <p:cNvPr id="27" name="WordArt 24"/>
          <p:cNvSpPr>
            <a:spLocks noChangeArrowheads="1" noChangeShapeType="1" noTextEdit="1"/>
          </p:cNvSpPr>
          <p:nvPr/>
        </p:nvSpPr>
        <p:spPr bwMode="auto">
          <a:xfrm>
            <a:off x="2962144" y="1637569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09</a:t>
            </a:r>
          </a:p>
        </p:txBody>
      </p:sp>
      <p:sp>
        <p:nvSpPr>
          <p:cNvPr id="28" name="AutoShape 19"/>
          <p:cNvSpPr>
            <a:spLocks noChangeArrowheads="1"/>
          </p:cNvSpPr>
          <p:nvPr/>
        </p:nvSpPr>
        <p:spPr bwMode="auto">
          <a:xfrm>
            <a:off x="2465366" y="1490760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30" name="AutoShape 2"/>
          <p:cNvSpPr>
            <a:spLocks noChangeArrowheads="1"/>
          </p:cNvSpPr>
          <p:nvPr/>
        </p:nvSpPr>
        <p:spPr bwMode="auto">
          <a:xfrm>
            <a:off x="1941874" y="859736"/>
            <a:ext cx="251460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31" name="WordArt 25"/>
          <p:cNvSpPr>
            <a:spLocks noChangeArrowheads="1" noChangeShapeType="1" noTextEdit="1"/>
          </p:cNvSpPr>
          <p:nvPr/>
        </p:nvSpPr>
        <p:spPr bwMode="auto">
          <a:xfrm>
            <a:off x="2589574" y="1517116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</p:spTree>
    <p:extLst>
      <p:ext uri="{BB962C8B-B14F-4D97-AF65-F5344CB8AC3E}">
        <p14:creationId xmlns:p14="http://schemas.microsoft.com/office/powerpoint/2010/main" val="38522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-0.41341 0.531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7" y="2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0"/>
            <a:ext cx="12192001" cy="7074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851" y="854181"/>
            <a:ext cx="5284575" cy="5365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24649"/>
          <a:stretch/>
        </p:blipFill>
        <p:spPr>
          <a:xfrm>
            <a:off x="1100212" y="4560332"/>
            <a:ext cx="4629150" cy="2616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0498" y="3212542"/>
            <a:ext cx="1526644" cy="1347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9192" y="4343401"/>
            <a:ext cx="1578407" cy="1393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8243" y="4432129"/>
            <a:ext cx="1578407" cy="1393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9603" y="4249500"/>
            <a:ext cx="1526644" cy="1347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8754" y="2153306"/>
            <a:ext cx="1526644" cy="13477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4669" y="2685949"/>
            <a:ext cx="1380669" cy="170242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WordArt 20"/>
          <p:cNvSpPr>
            <a:spLocks noChangeArrowheads="1" noChangeShapeType="1" noTextEdit="1"/>
          </p:cNvSpPr>
          <p:nvPr/>
        </p:nvSpPr>
        <p:spPr bwMode="auto">
          <a:xfrm>
            <a:off x="3455403" y="173938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2" name="WordArt 21"/>
          <p:cNvSpPr>
            <a:spLocks noChangeArrowheads="1" noChangeShapeType="1" noTextEdit="1"/>
          </p:cNvSpPr>
          <p:nvPr/>
        </p:nvSpPr>
        <p:spPr bwMode="auto">
          <a:xfrm>
            <a:off x="3478767" y="173938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3" name="WordArt 22"/>
          <p:cNvSpPr>
            <a:spLocks noChangeArrowheads="1" noChangeShapeType="1" noTextEdit="1"/>
          </p:cNvSpPr>
          <p:nvPr/>
        </p:nvSpPr>
        <p:spPr bwMode="auto">
          <a:xfrm>
            <a:off x="3478767" y="1753979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4" name="WordArt 23"/>
          <p:cNvSpPr>
            <a:spLocks noChangeArrowheads="1" noChangeShapeType="1" noTextEdit="1"/>
          </p:cNvSpPr>
          <p:nvPr/>
        </p:nvSpPr>
        <p:spPr bwMode="auto">
          <a:xfrm>
            <a:off x="3467085" y="173938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5" name="WordArt 24"/>
          <p:cNvSpPr>
            <a:spLocks noChangeArrowheads="1" noChangeShapeType="1" noTextEdit="1"/>
          </p:cNvSpPr>
          <p:nvPr/>
        </p:nvSpPr>
        <p:spPr bwMode="auto">
          <a:xfrm>
            <a:off x="3478767" y="1753979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6" name="WordArt 20"/>
          <p:cNvSpPr>
            <a:spLocks noChangeArrowheads="1" noChangeShapeType="1" noTextEdit="1"/>
          </p:cNvSpPr>
          <p:nvPr/>
        </p:nvSpPr>
        <p:spPr bwMode="auto">
          <a:xfrm>
            <a:off x="3490449" y="173938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06</a:t>
            </a:r>
          </a:p>
        </p:txBody>
      </p:sp>
      <p:sp>
        <p:nvSpPr>
          <p:cNvPr id="17" name="WordArt 21"/>
          <p:cNvSpPr>
            <a:spLocks noChangeArrowheads="1" noChangeShapeType="1" noTextEdit="1"/>
          </p:cNvSpPr>
          <p:nvPr/>
        </p:nvSpPr>
        <p:spPr bwMode="auto">
          <a:xfrm>
            <a:off x="3464662" y="1746682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08</a:t>
            </a:r>
          </a:p>
        </p:txBody>
      </p:sp>
      <p:sp>
        <p:nvSpPr>
          <p:cNvPr id="18" name="WordArt 22"/>
          <p:cNvSpPr>
            <a:spLocks noChangeArrowheads="1" noChangeShapeType="1" noTextEdit="1"/>
          </p:cNvSpPr>
          <p:nvPr/>
        </p:nvSpPr>
        <p:spPr bwMode="auto">
          <a:xfrm>
            <a:off x="3501469" y="1700869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9" name="WordArt 23"/>
          <p:cNvSpPr>
            <a:spLocks noChangeArrowheads="1" noChangeShapeType="1" noTextEdit="1"/>
          </p:cNvSpPr>
          <p:nvPr/>
        </p:nvSpPr>
        <p:spPr bwMode="auto">
          <a:xfrm>
            <a:off x="3492872" y="1746682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07</a:t>
            </a:r>
          </a:p>
        </p:txBody>
      </p:sp>
      <p:sp>
        <p:nvSpPr>
          <p:cNvPr id="20" name="WordArt 24"/>
          <p:cNvSpPr>
            <a:spLocks noChangeArrowheads="1" noChangeShapeType="1" noTextEdit="1"/>
          </p:cNvSpPr>
          <p:nvPr/>
        </p:nvSpPr>
        <p:spPr bwMode="auto">
          <a:xfrm>
            <a:off x="3478767" y="173938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09</a:t>
            </a:r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2960103" y="1567935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2433870" y="925232"/>
            <a:ext cx="251460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23" name="WordArt 25"/>
          <p:cNvSpPr>
            <a:spLocks noChangeArrowheads="1" noChangeShapeType="1" noTextEdit="1"/>
          </p:cNvSpPr>
          <p:nvPr/>
        </p:nvSpPr>
        <p:spPr bwMode="auto">
          <a:xfrm>
            <a:off x="2960103" y="1644135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</p:spTree>
    <p:extLst>
      <p:ext uri="{BB962C8B-B14F-4D97-AF65-F5344CB8AC3E}">
        <p14:creationId xmlns:p14="http://schemas.microsoft.com/office/powerpoint/2010/main" val="394650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40312 0.3270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38633 0.0243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917" y="0"/>
            <a:ext cx="7107721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4696" y="2601707"/>
            <a:ext cx="5541705" cy="415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98250" l="1250" r="96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15253">
            <a:off x="1071507" y="4219458"/>
            <a:ext cx="1909506" cy="1909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849528" y="2815199"/>
            <a:ext cx="1600488" cy="160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205345">
            <a:off x="9433744" y="3071745"/>
            <a:ext cx="1745770" cy="1745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15253">
            <a:off x="8894522" y="3219534"/>
            <a:ext cx="1628777" cy="16287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0827" y="616226"/>
            <a:ext cx="1369799" cy="174138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10896600" y="5867400"/>
            <a:ext cx="12954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3" name="WordArt 20"/>
          <p:cNvSpPr>
            <a:spLocks noChangeArrowheads="1" noChangeShapeType="1" noTextEdit="1"/>
          </p:cNvSpPr>
          <p:nvPr/>
        </p:nvSpPr>
        <p:spPr bwMode="auto">
          <a:xfrm>
            <a:off x="11383809" y="6038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5" name="WordArt 21"/>
          <p:cNvSpPr>
            <a:spLocks noChangeArrowheads="1" noChangeShapeType="1" noTextEdit="1"/>
          </p:cNvSpPr>
          <p:nvPr/>
        </p:nvSpPr>
        <p:spPr bwMode="auto">
          <a:xfrm>
            <a:off x="11363438" y="6038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16" name="WordArt 22"/>
          <p:cNvSpPr>
            <a:spLocks noChangeArrowheads="1" noChangeShapeType="1" noTextEdit="1"/>
          </p:cNvSpPr>
          <p:nvPr/>
        </p:nvSpPr>
        <p:spPr bwMode="auto">
          <a:xfrm>
            <a:off x="11373624" y="6031706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17" name="WordArt 23"/>
          <p:cNvSpPr>
            <a:spLocks noChangeArrowheads="1" noChangeShapeType="1" noTextEdit="1"/>
          </p:cNvSpPr>
          <p:nvPr/>
        </p:nvSpPr>
        <p:spPr bwMode="auto">
          <a:xfrm>
            <a:off x="11404180" y="6038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8" name="WordArt 24"/>
          <p:cNvSpPr>
            <a:spLocks noChangeArrowheads="1" noChangeShapeType="1" noTextEdit="1"/>
          </p:cNvSpPr>
          <p:nvPr/>
        </p:nvSpPr>
        <p:spPr bwMode="auto">
          <a:xfrm>
            <a:off x="11404180" y="6024561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9" name="WordArt 20"/>
          <p:cNvSpPr>
            <a:spLocks noChangeArrowheads="1" noChangeShapeType="1" noTextEdit="1"/>
          </p:cNvSpPr>
          <p:nvPr/>
        </p:nvSpPr>
        <p:spPr bwMode="auto">
          <a:xfrm>
            <a:off x="11423002" y="6038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06</a:t>
            </a:r>
          </a:p>
        </p:txBody>
      </p:sp>
      <p:sp>
        <p:nvSpPr>
          <p:cNvPr id="20" name="WordArt 21"/>
          <p:cNvSpPr>
            <a:spLocks noChangeArrowheads="1" noChangeShapeType="1" noTextEdit="1"/>
          </p:cNvSpPr>
          <p:nvPr/>
        </p:nvSpPr>
        <p:spPr bwMode="auto">
          <a:xfrm>
            <a:off x="11429009" y="6053139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08</a:t>
            </a:r>
          </a:p>
        </p:txBody>
      </p:sp>
      <p:sp>
        <p:nvSpPr>
          <p:cNvPr id="21" name="WordArt 22"/>
          <p:cNvSpPr>
            <a:spLocks noChangeArrowheads="1" noChangeShapeType="1" noTextEdit="1"/>
          </p:cNvSpPr>
          <p:nvPr/>
        </p:nvSpPr>
        <p:spPr bwMode="auto">
          <a:xfrm>
            <a:off x="11398453" y="607457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22" name="WordArt 23"/>
          <p:cNvSpPr>
            <a:spLocks noChangeArrowheads="1" noChangeShapeType="1" noTextEdit="1"/>
          </p:cNvSpPr>
          <p:nvPr/>
        </p:nvSpPr>
        <p:spPr bwMode="auto">
          <a:xfrm>
            <a:off x="11423002" y="6017416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07</a:t>
            </a:r>
          </a:p>
        </p:txBody>
      </p:sp>
      <p:sp>
        <p:nvSpPr>
          <p:cNvPr id="23" name="WordArt 24"/>
          <p:cNvSpPr>
            <a:spLocks noChangeArrowheads="1" noChangeShapeType="1" noTextEdit="1"/>
          </p:cNvSpPr>
          <p:nvPr/>
        </p:nvSpPr>
        <p:spPr bwMode="auto">
          <a:xfrm>
            <a:off x="11404180" y="6038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</a:rPr>
              <a:t>09</a:t>
            </a:r>
          </a:p>
        </p:txBody>
      </p:sp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10410938" y="5174210"/>
            <a:ext cx="251460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25" name="WordArt 25"/>
          <p:cNvSpPr>
            <a:spLocks noChangeArrowheads="1" noChangeShapeType="1" noTextEdit="1"/>
          </p:cNvSpPr>
          <p:nvPr/>
        </p:nvSpPr>
        <p:spPr bwMode="auto">
          <a:xfrm>
            <a:off x="10972800" y="5884073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</p:spTree>
    <p:extLst>
      <p:ext uri="{BB962C8B-B14F-4D97-AF65-F5344CB8AC3E}">
        <p14:creationId xmlns:p14="http://schemas.microsoft.com/office/powerpoint/2010/main" val="40939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39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43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47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1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1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5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9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63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67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1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71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75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7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7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8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4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8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plod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-0.65312 0.00718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656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33333E-6 L -0.57149 0.1169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81" y="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path" presetSubtype="0" accel="50000" fill="hold" nodeType="clickEffect" p14:presetBounceEnd="5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48148E-6 L -0.61536 0.17917 " pathEditMode="relative" rAng="0" ptsTypes="AA" p14:bounceEnd="500">
                                          <p:cBhvr>
                                            <p:cTn id="9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768" y="895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3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39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43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47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1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1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5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9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63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67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1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71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75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7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7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8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4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8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plod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-0.65312 0.00718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656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33333E-6 L -0.57149 0.1169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81" y="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48148E-6 L -0.61536 0.17917 " pathEditMode="relative" rAng="0" ptsTypes="AA">
                                          <p:cBhvr>
                                            <p:cTn id="9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768" y="895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3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721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0" y="0"/>
            <a:ext cx="12088159" cy="7076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99" y="4935070"/>
            <a:ext cx="8417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4 </a:t>
            </a:r>
            <a:endParaRPr lang="en-US" sz="3600" b="1" dirty="0">
              <a:solidFill>
                <a:srgbClr val="A57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587" y="474215"/>
            <a:ext cx="3234848" cy="200914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287" y="2895111"/>
            <a:ext cx="3344697" cy="17535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0546" y="1430991"/>
            <a:ext cx="3353302" cy="1998009"/>
          </a:xfrm>
          <a:prstGeom prst="round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735" y="4076103"/>
            <a:ext cx="3220242" cy="1956744"/>
          </a:xfrm>
          <a:prstGeom prst="round2Same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7799" y="3858034"/>
            <a:ext cx="2808424" cy="2137228"/>
          </a:xfrm>
          <a:prstGeom prst="round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3324" y="783888"/>
            <a:ext cx="1180524" cy="1180524"/>
          </a:xfrm>
          <a:prstGeom prst="rect">
            <a:avLst/>
          </a:prstGeom>
          <a:ln>
            <a:solidFill>
              <a:srgbClr val="4F7C35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6749" y="205425"/>
            <a:ext cx="1180524" cy="1180524"/>
          </a:xfrm>
          <a:prstGeom prst="rect">
            <a:avLst/>
          </a:prstGeom>
          <a:ln>
            <a:solidFill>
              <a:srgbClr val="4F7C35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13" b="100000" l="2333" r="98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0269" y="3684441"/>
            <a:ext cx="1628036" cy="11215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13" b="100000" l="2333" r="98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5331" y="3277037"/>
            <a:ext cx="1628036" cy="11215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13" b="100000" l="2333" r="98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302" y="2314114"/>
            <a:ext cx="1628036" cy="11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5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12" y="715851"/>
            <a:ext cx="3462338" cy="1627299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25217"/>
          <a:stretch/>
        </p:blipFill>
        <p:spPr>
          <a:xfrm>
            <a:off x="2003376" y="4460553"/>
            <a:ext cx="3331369" cy="1576386"/>
          </a:xfrm>
          <a:prstGeom prst="round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8132" y="1241387"/>
            <a:ext cx="3970431" cy="1785578"/>
          </a:xfrm>
          <a:prstGeom prst="ellipse">
            <a:avLst/>
          </a:prstGeom>
          <a:ln w="28575"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5313" y="3225546"/>
            <a:ext cx="3236119" cy="2294408"/>
          </a:xfrm>
          <a:prstGeom prst="snip1Rect">
            <a:avLst/>
          </a:prstGeom>
          <a:ln w="28575">
            <a:solidFill>
              <a:srgbClr val="A5734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4811" y="4929692"/>
            <a:ext cx="1180524" cy="1180524"/>
          </a:xfrm>
          <a:prstGeom prst="rect">
            <a:avLst/>
          </a:prstGeom>
          <a:ln>
            <a:solidFill>
              <a:srgbClr val="4F7C3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4388" y="1241387"/>
            <a:ext cx="1180524" cy="1180524"/>
          </a:xfrm>
          <a:prstGeom prst="rect">
            <a:avLst/>
          </a:prstGeom>
          <a:ln>
            <a:solidFill>
              <a:srgbClr val="4F7C35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13" b="100000" l="2333" r="98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8132" y="1300375"/>
            <a:ext cx="1628036" cy="112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13" b="100000" l="2333" r="98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1706" y="3026965"/>
            <a:ext cx="1628036" cy="11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0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33" t="-251" r="1168" b="-2874"/>
          <a:stretch/>
        </p:blipFill>
        <p:spPr>
          <a:xfrm>
            <a:off x="7972426" y="571500"/>
            <a:ext cx="3275213" cy="228600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399" y="941434"/>
            <a:ext cx="3313841" cy="2073275"/>
          </a:xfrm>
          <a:prstGeom prst="round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516" y="3014709"/>
            <a:ext cx="2595516" cy="2595516"/>
          </a:xfrm>
          <a:prstGeom prst="round2Same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58" l="179" r="100000">
                        <a14:foregroundMark x1="47321" y1="4795" x2="1429" y2="58562"/>
                        <a14:foregroundMark x1="24464" y1="33562" x2="29286" y2="97603"/>
                        <a14:foregroundMark x1="32500" y1="92123" x2="73214" y2="72945"/>
                        <a14:foregroundMark x1="27500" y1="65753" x2="179" y2="89384"/>
                        <a14:foregroundMark x1="46250" y1="58562" x2="53929" y2="63699"/>
                        <a14:foregroundMark x1="50000" y1="15411" x2="60179" y2="48288"/>
                        <a14:foregroundMark x1="53929" y1="83219" x2="99464" y2="86301"/>
                        <a14:foregroundMark x1="1964" y1="17466" x2="15179" y2="17466"/>
                        <a14:foregroundMark x1="3571" y1="5822" x2="25357" y2="11301"/>
                        <a14:foregroundMark x1="14107" y1="77055" x2="17857" y2="99658"/>
                        <a14:foregroundMark x1="893" y1="37671" x2="16964" y2="31849"/>
                        <a14:foregroundMark x1="47321" y1="33904" x2="99286" y2="20205"/>
                        <a14:foregroundMark x1="73571" y1="28425" x2="76250" y2="84932"/>
                        <a14:foregroundMark x1="50714" y1="62329" x2="56071" y2="31507"/>
                        <a14:foregroundMark x1="75714" y1="56507" x2="99821" y2="50000"/>
                        <a14:foregroundMark x1="73036" y1="27740" x2="69464" y2="0"/>
                        <a14:foregroundMark x1="50714" y1="2055" x2="73036" y2="14384"/>
                        <a14:foregroundMark x1="71964" y1="14384" x2="98750" y2="0"/>
                        <a14:foregroundMark x1="38750" y1="9247" x2="37679" y2="0"/>
                        <a14:foregroundMark x1="45893" y1="30479" x2="51250" y2="17466"/>
                        <a14:foregroundMark x1="5179" y1="1712" x2="16964" y2="2740"/>
                        <a14:foregroundMark x1="1429" y1="4795" x2="2500" y2="10274"/>
                        <a14:backgroundMark x1="2500" y1="6849" x2="22143" y2="7192"/>
                        <a14:backgroundMark x1="3571" y1="4110" x2="6071" y2="6164"/>
                        <a14:backgroundMark x1="3571" y1="10959" x2="22857" y2="10959"/>
                        <a14:backgroundMark x1="4107" y1="10274" x2="10536" y2="7877"/>
                        <a14:backgroundMark x1="7679" y1="8904" x2="7679" y2="4795"/>
                        <a14:backgroundMark x1="4464" y1="10274" x2="6607" y2="9247"/>
                        <a14:backgroundMark x1="61964" y1="38699" x2="61964" y2="386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408" y="3910161"/>
            <a:ext cx="4183171" cy="218122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13" b="100000" l="2333" r="98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3644" y="1153732"/>
            <a:ext cx="1628036" cy="1121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13" b="100000" l="2333" r="98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2507" y="2638637"/>
            <a:ext cx="1628036" cy="1121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5761" y="4429701"/>
            <a:ext cx="1180524" cy="1180524"/>
          </a:xfrm>
          <a:prstGeom prst="rect">
            <a:avLst/>
          </a:prstGeom>
          <a:ln>
            <a:solidFill>
              <a:srgbClr val="4F7C35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6510" y="1458113"/>
            <a:ext cx="1180524" cy="1180524"/>
          </a:xfrm>
          <a:prstGeom prst="rect">
            <a:avLst/>
          </a:prstGeom>
          <a:ln>
            <a:solidFill>
              <a:srgbClr val="4F7C35"/>
            </a:solidFill>
          </a:ln>
        </p:spPr>
      </p:pic>
    </p:spTree>
    <p:extLst>
      <p:ext uri="{BB962C8B-B14F-4D97-AF65-F5344CB8AC3E}">
        <p14:creationId xmlns:p14="http://schemas.microsoft.com/office/powerpoint/2010/main" val="391915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5317" y="3160058"/>
            <a:ext cx="84178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b="1" dirty="0" smtClean="0">
                <a:solidFill>
                  <a:srgbClr val="A57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4 </a:t>
            </a:r>
          </a:p>
        </p:txBody>
      </p:sp>
    </p:spTree>
    <p:extLst>
      <p:ext uri="{BB962C8B-B14F-4D97-AF65-F5344CB8AC3E}">
        <p14:creationId xmlns:p14="http://schemas.microsoft.com/office/powerpoint/2010/main" val="27809838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01538" cy="69540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86" y="3880344"/>
            <a:ext cx="2300287" cy="2300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905" y="3880344"/>
            <a:ext cx="2300287" cy="2300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871" y="3880344"/>
            <a:ext cx="2300287" cy="2300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71" y="1086295"/>
            <a:ext cx="1914525" cy="2390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773" y="1086295"/>
            <a:ext cx="1914525" cy="23907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505" y="1086295"/>
            <a:ext cx="1914525" cy="2390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054" y="1086295"/>
            <a:ext cx="1914525" cy="23907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68969" y="1487818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68969" y="4220939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5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98"/>
            <a:ext cx="12301538" cy="69540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97" y="3980983"/>
            <a:ext cx="2300287" cy="2300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455" y="3980983"/>
            <a:ext cx="2300287" cy="2300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513" y="3980983"/>
            <a:ext cx="2300287" cy="2300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570" y="3980983"/>
            <a:ext cx="2300287" cy="2300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554" y="1086295"/>
            <a:ext cx="1914525" cy="2390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56" y="1086295"/>
            <a:ext cx="1914525" cy="23907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588" y="1086295"/>
            <a:ext cx="1914525" cy="2390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137" y="1086295"/>
            <a:ext cx="1914525" cy="23907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79788" y="1487818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28008" y="4114534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18454" y="4114535"/>
            <a:ext cx="1318079" cy="1587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3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6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177</Words>
  <Application>Microsoft Office PowerPoint</Application>
  <PresentationFormat>Widescreen</PresentationFormat>
  <Paragraphs>105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UTM Isadora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HTC</dc:creator>
  <cp:lastModifiedBy>HTC</cp:lastModifiedBy>
  <cp:revision>55</cp:revision>
  <dcterms:created xsi:type="dcterms:W3CDTF">2021-11-24T14:56:43Z</dcterms:created>
  <dcterms:modified xsi:type="dcterms:W3CDTF">2021-11-30T10:05:24Z</dcterms:modified>
</cp:coreProperties>
</file>