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56" r:id="rId4"/>
    <p:sldId id="257" r:id="rId5"/>
    <p:sldId id="271" r:id="rId6"/>
    <p:sldId id="258" r:id="rId7"/>
    <p:sldId id="259" r:id="rId8"/>
    <p:sldId id="260" r:id="rId9"/>
    <p:sldId id="263" r:id="rId10"/>
    <p:sldId id="261" r:id="rId11"/>
    <p:sldId id="269" r:id="rId12"/>
    <p:sldId id="264" r:id="rId13"/>
    <p:sldId id="265" r:id="rId14"/>
    <p:sldId id="270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B0E"/>
    <a:srgbClr val="4F7C35"/>
    <a:srgbClr val="9E6642"/>
    <a:srgbClr val="A4CF59"/>
    <a:srgbClr val="AD8263"/>
    <a:srgbClr val="6FB639"/>
    <a:srgbClr val="9F5933"/>
    <a:srgbClr val="419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3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8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7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7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5D25-9062-4439-93F9-571A84162CDB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770F9-7F5A-4404-838E-CC8F0F28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4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11.wdp"/><Relationship Id="rId4" Type="http://schemas.openxmlformats.org/officeDocument/2006/relationships/image" Target="../media/image20.jpg"/><Relationship Id="rId9" Type="http://schemas.openxmlformats.org/officeDocument/2006/relationships/image" Target="../media/image23.png"/><Relationship Id="rId1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0" Type="http://schemas.microsoft.com/office/2007/relationships/hdphoto" Target="../media/hdphoto16.wdp"/><Relationship Id="rId4" Type="http://schemas.openxmlformats.org/officeDocument/2006/relationships/image" Target="../media/image5.jp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g"/><Relationship Id="rId7" Type="http://schemas.microsoft.com/office/2007/relationships/hdphoto" Target="../media/hdphoto17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hdphoto" Target="../media/hdphoto1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6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130904" y="-66658"/>
            <a:ext cx="12192000" cy="6858000"/>
            <a:chOff x="-130904" y="-66658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904" y="-66658"/>
              <a:ext cx="12192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63488" y="207860"/>
              <a:ext cx="937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ỦY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BAN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DÂN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LONG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BIÊN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MẦM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NON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THẠCH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b="1" dirty="0">
                <a:solidFill>
                  <a:srgbClr val="049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8108" y="2664878"/>
              <a:ext cx="6723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GIẢNG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b="1" dirty="0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EE40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800" b="1" dirty="0">
                <a:solidFill>
                  <a:srgbClr val="EE402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1829" y="1211163"/>
              <a:ext cx="1346534" cy="126366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99483" y="3362342"/>
              <a:ext cx="66921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TÀI:NHẬN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4.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endParaRPr lang="en-US" sz="1600" dirty="0">
                <a:solidFill>
                  <a:srgbClr val="04914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2458" y="4344592"/>
              <a:ext cx="5862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LỨA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4-5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endParaRPr lang="en-US" sz="2000" b="1" dirty="0" smtClean="0">
                <a:solidFill>
                  <a:srgbClr val="04914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CHUYÊN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MÔN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NHỠ</a:t>
              </a:r>
              <a:r>
                <a:rPr lang="en-US" sz="2000" b="1" dirty="0" smtClean="0">
                  <a:solidFill>
                    <a:srgbClr val="049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19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539"/>
            <a:ext cx="12192001" cy="7049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2734" y="1584060"/>
            <a:ext cx="74900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66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6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r>
              <a:rPr lang="en-US" sz="66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6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6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solidFill>
                <a:srgbClr val="9F5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90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0993" y="2273888"/>
            <a:ext cx="82892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en-US" sz="4000" b="1" dirty="0" smtClean="0">
              <a:solidFill>
                <a:srgbClr val="9F5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err="1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400" b="1" dirty="0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5400" b="1" dirty="0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5400" b="1" dirty="0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5400" b="1" dirty="0" smtClean="0">
                <a:solidFill>
                  <a:srgbClr val="9E6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4000" b="1" dirty="0">
              <a:solidFill>
                <a:srgbClr val="9E66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27"/>
            <a:ext cx="12192000" cy="69167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67530" y="1246432"/>
            <a:ext cx="3657600" cy="2124635"/>
            <a:chOff x="1967530" y="1246432"/>
            <a:chExt cx="3657600" cy="2124635"/>
          </a:xfrm>
        </p:grpSpPr>
        <p:sp>
          <p:nvSpPr>
            <p:cNvPr id="5" name="Rounded Rectangle 4"/>
            <p:cNvSpPr/>
            <p:nvPr/>
          </p:nvSpPr>
          <p:spPr>
            <a:xfrm>
              <a:off x="1967530" y="1246432"/>
              <a:ext cx="3657600" cy="21246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12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82682" y="1299994"/>
              <a:ext cx="1008755" cy="100875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4282" y="1394124"/>
              <a:ext cx="1008755" cy="10087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7575" y="2288466"/>
              <a:ext cx="1008755" cy="10087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1223" y="2046193"/>
              <a:ext cx="1008755" cy="100875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179247" y="3833205"/>
            <a:ext cx="3657600" cy="2124635"/>
            <a:chOff x="5179247" y="3833205"/>
            <a:chExt cx="3657600" cy="2124635"/>
          </a:xfrm>
        </p:grpSpPr>
        <p:sp>
          <p:nvSpPr>
            <p:cNvPr id="10" name="Rounded Rectangle 9"/>
            <p:cNvSpPr/>
            <p:nvPr/>
          </p:nvSpPr>
          <p:spPr>
            <a:xfrm>
              <a:off x="5179247" y="3833205"/>
              <a:ext cx="3657600" cy="21246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61192" y="4040282"/>
              <a:ext cx="1263687" cy="12636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9293" y="3957368"/>
              <a:ext cx="1263687" cy="12636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4879" y="4497496"/>
              <a:ext cx="1263687" cy="12636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472071" y="1069040"/>
            <a:ext cx="4276164" cy="2276697"/>
            <a:chOff x="6472071" y="1069040"/>
            <a:chExt cx="4276164" cy="2276697"/>
          </a:xfrm>
        </p:grpSpPr>
        <p:sp>
          <p:nvSpPr>
            <p:cNvPr id="16" name="Oval 15"/>
            <p:cNvSpPr/>
            <p:nvPr/>
          </p:nvSpPr>
          <p:spPr>
            <a:xfrm>
              <a:off x="6472071" y="1069040"/>
              <a:ext cx="4276164" cy="227669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438" b="90000" l="6250" r="90000">
                          <a14:foregroundMark x1="14063" y1="50313" x2="15313" y2="57813"/>
                          <a14:foregroundMark x1="42500" y1="54375" x2="42500" y2="543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0230" y="1313810"/>
              <a:ext cx="1659923" cy="165992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74109" y="1299994"/>
              <a:ext cx="1659923" cy="165992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7451" y="887026"/>
            <a:ext cx="1180524" cy="1180524"/>
          </a:xfrm>
          <a:prstGeom prst="rect">
            <a:avLst/>
          </a:prstGeom>
          <a:ln>
            <a:solidFill>
              <a:srgbClr val="4F7C35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4779" y="2349242"/>
            <a:ext cx="1104135" cy="928375"/>
          </a:xfrm>
          <a:prstGeom prst="rect">
            <a:avLst/>
          </a:prstGeom>
          <a:ln>
            <a:solidFill>
              <a:srgbClr val="1B3B0E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877" y="4892213"/>
            <a:ext cx="1104135" cy="928375"/>
          </a:xfrm>
          <a:prstGeom prst="rect">
            <a:avLst/>
          </a:prstGeom>
          <a:ln>
            <a:solidFill>
              <a:srgbClr val="1B3B0E"/>
            </a:solidFill>
          </a:ln>
        </p:spPr>
      </p:pic>
    </p:spTree>
    <p:extLst>
      <p:ext uri="{BB962C8B-B14F-4D97-AF65-F5344CB8AC3E}">
        <p14:creationId xmlns:p14="http://schemas.microsoft.com/office/powerpoint/2010/main" val="15978347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16205" y="699248"/>
            <a:ext cx="2595282" cy="2433917"/>
            <a:chOff x="1916205" y="699248"/>
            <a:chExt cx="2595282" cy="2433917"/>
          </a:xfrm>
        </p:grpSpPr>
        <p:sp>
          <p:nvSpPr>
            <p:cNvPr id="8" name="Rounded Rectangle 7"/>
            <p:cNvSpPr/>
            <p:nvPr/>
          </p:nvSpPr>
          <p:spPr>
            <a:xfrm>
              <a:off x="1916205" y="699248"/>
              <a:ext cx="2595282" cy="243391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8" b="100000" l="0" r="100000">
                          <a14:foregroundMark x1="83111" y1="48889" x2="94222" y2="44444"/>
                          <a14:backgroundMark x1="95111" y1="30667" x2="97333" y2="7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42284" y="699248"/>
              <a:ext cx="2143125" cy="214312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312335" y="3349787"/>
            <a:ext cx="5024998" cy="2928519"/>
            <a:chOff x="2285441" y="3271836"/>
            <a:chExt cx="5024998" cy="2928519"/>
          </a:xfrm>
        </p:grpSpPr>
        <p:sp>
          <p:nvSpPr>
            <p:cNvPr id="6" name="Oval 5"/>
            <p:cNvSpPr/>
            <p:nvPr/>
          </p:nvSpPr>
          <p:spPr>
            <a:xfrm>
              <a:off x="2285441" y="3541621"/>
              <a:ext cx="5024998" cy="257679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889" r="9911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30897" y="4068157"/>
              <a:ext cx="1723746" cy="17237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0689" y="3271836"/>
              <a:ext cx="1723746" cy="17237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1487" y="4476609"/>
              <a:ext cx="1723746" cy="172374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132979" y="906418"/>
            <a:ext cx="4437529" cy="2245660"/>
            <a:chOff x="6593541" y="1250577"/>
            <a:chExt cx="4437529" cy="2245660"/>
          </a:xfrm>
        </p:grpSpPr>
        <p:sp>
          <p:nvSpPr>
            <p:cNvPr id="4" name="Oval 3"/>
            <p:cNvSpPr/>
            <p:nvPr/>
          </p:nvSpPr>
          <p:spPr>
            <a:xfrm>
              <a:off x="6593541" y="1250577"/>
              <a:ext cx="4437529" cy="22456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0742" y="1250577"/>
              <a:ext cx="2038071" cy="2038071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811" y="1952641"/>
            <a:ext cx="1180524" cy="1180524"/>
          </a:xfrm>
          <a:prstGeom prst="rect">
            <a:avLst/>
          </a:prstGeom>
          <a:ln>
            <a:solidFill>
              <a:srgbClr val="4F7C35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6993" y="4889955"/>
            <a:ext cx="1104135" cy="928375"/>
          </a:xfrm>
          <a:prstGeom prst="rect">
            <a:avLst/>
          </a:prstGeom>
          <a:ln>
            <a:solidFill>
              <a:srgbClr val="1B3B0E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2210" y="1589833"/>
            <a:ext cx="1104135" cy="928375"/>
          </a:xfrm>
          <a:prstGeom prst="rect">
            <a:avLst/>
          </a:prstGeom>
          <a:ln>
            <a:solidFill>
              <a:srgbClr val="1B3B0E"/>
            </a:solidFill>
          </a:ln>
        </p:spPr>
      </p:pic>
    </p:spTree>
    <p:extLst>
      <p:ext uri="{BB962C8B-B14F-4D97-AF65-F5344CB8AC3E}">
        <p14:creationId xmlns:p14="http://schemas.microsoft.com/office/powerpoint/2010/main" val="21646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dung-roi-ban-gioi-qua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Ban-tra-loi-sai-ro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6407" y="1613118"/>
            <a:ext cx="74900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9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85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1237134"/>
            <a:ext cx="806824" cy="76648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4F7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554946"/>
            <a:ext cx="806824" cy="71269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4F7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805522"/>
            <a:ext cx="806824" cy="76648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4F7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197287"/>
            <a:ext cx="806824" cy="766484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4F7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84913" y="1095945"/>
            <a:ext cx="5499847" cy="933006"/>
            <a:chOff x="4284913" y="1095945"/>
            <a:chExt cx="5499847" cy="933006"/>
          </a:xfrm>
        </p:grpSpPr>
        <p:sp>
          <p:nvSpPr>
            <p:cNvPr id="7" name="Rounded Rectangle 6"/>
            <p:cNvSpPr/>
            <p:nvPr/>
          </p:nvSpPr>
          <p:spPr>
            <a:xfrm>
              <a:off x="4284913" y="1107834"/>
              <a:ext cx="5499847" cy="91439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9255" y="1095945"/>
              <a:ext cx="952499" cy="86370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154902"/>
              <a:ext cx="952499" cy="86370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93897" y="1139911"/>
              <a:ext cx="952499" cy="8637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52852" y="1165244"/>
              <a:ext cx="952499" cy="86370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289612" y="2433245"/>
            <a:ext cx="5499847" cy="1204489"/>
            <a:chOff x="4289612" y="2433245"/>
            <a:chExt cx="5499847" cy="1204489"/>
          </a:xfrm>
        </p:grpSpPr>
        <p:sp>
          <p:nvSpPr>
            <p:cNvPr id="8" name="Rounded Rectangle 7"/>
            <p:cNvSpPr/>
            <p:nvPr/>
          </p:nvSpPr>
          <p:spPr>
            <a:xfrm>
              <a:off x="4289612" y="2554941"/>
              <a:ext cx="5499847" cy="91439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9612" y="2457194"/>
              <a:ext cx="1180540" cy="11805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5504" y="2433245"/>
              <a:ext cx="1180540" cy="11805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98267" y="2453042"/>
              <a:ext cx="1180540" cy="118054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8379" y="2453042"/>
              <a:ext cx="1180540" cy="118054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3933" y="2453042"/>
              <a:ext cx="1180540" cy="118054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289613" y="3980325"/>
            <a:ext cx="5499847" cy="932428"/>
            <a:chOff x="4289613" y="3980325"/>
            <a:chExt cx="5499847" cy="932428"/>
          </a:xfrm>
        </p:grpSpPr>
        <p:sp>
          <p:nvSpPr>
            <p:cNvPr id="9" name="Rounded Rectangle 8"/>
            <p:cNvSpPr/>
            <p:nvPr/>
          </p:nvSpPr>
          <p:spPr>
            <a:xfrm>
              <a:off x="4289613" y="3980325"/>
              <a:ext cx="5499847" cy="91439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6" b="100000" l="0" r="100000"/>
                      </a14:imgEffect>
                    </a14:imgLayer>
                  </a14:imgProps>
                </a:ext>
              </a:extLst>
            </a:blip>
            <a:srcRect l="10814" t="10966" r="17702" b="4492"/>
            <a:stretch/>
          </p:blipFill>
          <p:spPr>
            <a:xfrm>
              <a:off x="4829455" y="4014253"/>
              <a:ext cx="981636" cy="8700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6" b="100000" l="0" r="100000"/>
                      </a14:imgEffect>
                    </a14:imgLayer>
                  </a14:imgProps>
                </a:ext>
              </a:extLst>
            </a:blip>
            <a:srcRect l="10814" t="10966" r="17702" b="4492"/>
            <a:stretch/>
          </p:blipFill>
          <p:spPr>
            <a:xfrm>
              <a:off x="6066863" y="4000122"/>
              <a:ext cx="981636" cy="87008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6" b="100000" l="0" r="100000"/>
                      </a14:imgEffect>
                    </a14:imgLayer>
                  </a14:imgProps>
                </a:ext>
              </a:extLst>
            </a:blip>
            <a:srcRect l="10814" t="10966" r="17702" b="4492"/>
            <a:stretch/>
          </p:blipFill>
          <p:spPr>
            <a:xfrm>
              <a:off x="7428379" y="4042668"/>
              <a:ext cx="981636" cy="87008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289612" y="5216557"/>
            <a:ext cx="5499847" cy="1019507"/>
            <a:chOff x="4289612" y="5216557"/>
            <a:chExt cx="5499847" cy="1019507"/>
          </a:xfrm>
        </p:grpSpPr>
        <p:sp>
          <p:nvSpPr>
            <p:cNvPr id="10" name="Rounded Rectangle 9"/>
            <p:cNvSpPr/>
            <p:nvPr/>
          </p:nvSpPr>
          <p:spPr>
            <a:xfrm>
              <a:off x="4289612" y="5271243"/>
              <a:ext cx="5499847" cy="91439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300" b="80700" l="18600" r="81900"/>
                      </a14:imgEffect>
                    </a14:imgLayer>
                  </a14:imgProps>
                </a:ext>
              </a:extLst>
            </a:blip>
            <a:srcRect l="19080" t="15778" r="17497" b="19862"/>
            <a:stretch/>
          </p:blipFill>
          <p:spPr>
            <a:xfrm>
              <a:off x="5924092" y="5216557"/>
              <a:ext cx="947739" cy="9617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300" b="80700" l="18600" r="81900"/>
                      </a14:imgEffect>
                    </a14:imgLayer>
                  </a14:imgProps>
                </a:ext>
              </a:extLst>
            </a:blip>
            <a:srcRect l="19080" t="15778" r="17497" b="19862"/>
            <a:stretch/>
          </p:blipFill>
          <p:spPr>
            <a:xfrm>
              <a:off x="7193897" y="5274319"/>
              <a:ext cx="947739" cy="961745"/>
            </a:xfrm>
            <a:prstGeom prst="rect">
              <a:avLst/>
            </a:prstGeom>
          </p:spPr>
        </p:pic>
      </p:grpSp>
      <p:cxnSp>
        <p:nvCxnSpPr>
          <p:cNvPr id="31" name="Straight Connector 30"/>
          <p:cNvCxnSpPr>
            <a:endCxn id="9" idx="1"/>
          </p:cNvCxnSpPr>
          <p:nvPr/>
        </p:nvCxnSpPr>
        <p:spPr>
          <a:xfrm>
            <a:off x="2418985" y="2976484"/>
            <a:ext cx="1870628" cy="1461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" idx="3"/>
          </p:cNvCxnSpPr>
          <p:nvPr/>
        </p:nvCxnSpPr>
        <p:spPr>
          <a:xfrm>
            <a:off x="2407024" y="1620376"/>
            <a:ext cx="1914612" cy="1466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7" idx="1"/>
          </p:cNvCxnSpPr>
          <p:nvPr/>
        </p:nvCxnSpPr>
        <p:spPr>
          <a:xfrm flipV="1">
            <a:off x="2360335" y="1565034"/>
            <a:ext cx="1924578" cy="2743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0" idx="1"/>
          </p:cNvCxnSpPr>
          <p:nvPr/>
        </p:nvCxnSpPr>
        <p:spPr>
          <a:xfrm>
            <a:off x="2418985" y="5650935"/>
            <a:ext cx="1870627" cy="77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4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"/>
            <a:ext cx="12192000" cy="6925612"/>
          </a:xfrm>
        </p:spPr>
      </p:pic>
      <p:sp>
        <p:nvSpPr>
          <p:cNvPr id="5" name="TextBox 4"/>
          <p:cNvSpPr txBox="1"/>
          <p:nvPr/>
        </p:nvSpPr>
        <p:spPr>
          <a:xfrm>
            <a:off x="2783542" y="3957017"/>
            <a:ext cx="749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8389" y="1896035"/>
            <a:ext cx="7490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3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4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" y="-29469"/>
            <a:ext cx="12384741" cy="6887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614" y="1198930"/>
            <a:ext cx="3095903" cy="193469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85819" y="4733365"/>
            <a:ext cx="964984" cy="125057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40933" y="4733365"/>
            <a:ext cx="1069135" cy="125057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6203" y1="1899" x2="99620" y2="460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4119" y="688857"/>
            <a:ext cx="2879880" cy="2837495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9457134" y="4733365"/>
            <a:ext cx="1065723" cy="125057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16400" y="4733365"/>
            <a:ext cx="1063087" cy="125057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46329" y="1103058"/>
            <a:ext cx="2470071" cy="1934693"/>
            <a:chOff x="1339929" y="1044387"/>
            <a:chExt cx="2748864" cy="1934693"/>
          </a:xfrm>
        </p:grpSpPr>
        <p:sp>
          <p:nvSpPr>
            <p:cNvPr id="5" name="Snip Single Corner Rectangle 4"/>
            <p:cNvSpPr/>
            <p:nvPr/>
          </p:nvSpPr>
          <p:spPr>
            <a:xfrm>
              <a:off x="1339929" y="1044387"/>
              <a:ext cx="2669419" cy="1934693"/>
            </a:xfrm>
            <a:prstGeom prst="snip1Rect">
              <a:avLst/>
            </a:prstGeom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963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69610" y="1140259"/>
              <a:ext cx="2619183" cy="1742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67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60547 -0.578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73" y="-2893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28789 -0.53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-2657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19127 -0.406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-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41" y="-149776"/>
            <a:ext cx="12384741" cy="68874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714" y="419475"/>
            <a:ext cx="3935442" cy="3935442"/>
            <a:chOff x="616387" y="1105519"/>
            <a:chExt cx="3935442" cy="39354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889" r="100000">
                          <a14:foregroundMark x1="27111" y1="14222" x2="27111" y2="14222"/>
                          <a14:foregroundMark x1="39111" y1="11556" x2="40889" y2="11556"/>
                          <a14:backgroundMark x1="11556" y1="43556" x2="71556" y2="16000"/>
                          <a14:backgroundMark x1="42222" y1="30667" x2="91111" y2="4755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6387" y="1105519"/>
              <a:ext cx="3935442" cy="393544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13937" t="20024" r="14091" b="4069"/>
            <a:stretch/>
          </p:blipFill>
          <p:spPr>
            <a:xfrm>
              <a:off x="2019331" y="2703912"/>
              <a:ext cx="1129553" cy="113679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13937" t="20024" r="14091" b="4069"/>
            <a:stretch/>
          </p:blipFill>
          <p:spPr>
            <a:xfrm>
              <a:off x="1165279" y="2866670"/>
              <a:ext cx="1129553" cy="113679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302299" y="0"/>
            <a:ext cx="4876800" cy="4876800"/>
            <a:chOff x="5637281" y="163641"/>
            <a:chExt cx="4876800" cy="48768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7281" y="163641"/>
              <a:ext cx="4876800" cy="4876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435" b="96739" l="435" r="99565"/>
                      </a14:imgEffect>
                    </a14:imgLayer>
                  </a14:imgProps>
                </a:ext>
              </a:extLst>
            </a:blip>
            <a:srcRect t="39565" b="3044"/>
            <a:stretch/>
          </p:blipFill>
          <p:spPr>
            <a:xfrm rot="18999921">
              <a:off x="6392654" y="2549350"/>
              <a:ext cx="2347632" cy="134733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435" b="96739" l="435" r="99565"/>
                    </a14:imgEffect>
                  </a14:imgLayer>
                </a14:imgProps>
              </a:ext>
            </a:extLst>
          </a:blip>
          <a:srcRect t="39565" b="3044"/>
          <a:stretch/>
        </p:blipFill>
        <p:spPr>
          <a:xfrm rot="18999921">
            <a:off x="12358427" y="1912597"/>
            <a:ext cx="2347632" cy="13473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435" b="96739" l="435" r="99565"/>
                    </a14:imgEffect>
                  </a14:imgLayer>
                </a14:imgProps>
              </a:ext>
            </a:extLst>
          </a:blip>
          <a:srcRect t="39565" b="3044"/>
          <a:stretch/>
        </p:blipFill>
        <p:spPr>
          <a:xfrm rot="18999921">
            <a:off x="12829352" y="3677627"/>
            <a:ext cx="1899167" cy="1089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3937" t="20024" r="14091" b="4069"/>
          <a:stretch/>
        </p:blipFill>
        <p:spPr>
          <a:xfrm>
            <a:off x="2819603" y="6858000"/>
            <a:ext cx="1129553" cy="113679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819603" y="3800448"/>
            <a:ext cx="4717472" cy="2452255"/>
            <a:chOff x="2819603" y="3800448"/>
            <a:chExt cx="4717472" cy="245225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6306" b="90716" l="5533" r="96542"/>
                      </a14:imgEffect>
                    </a14:imgLayer>
                  </a14:imgProps>
                </a:ext>
              </a:extLst>
            </a:blip>
            <a:srcRect l="5198" t="25767" r="3889" b="8144"/>
            <a:stretch/>
          </p:blipFill>
          <p:spPr>
            <a:xfrm>
              <a:off x="2819603" y="3800448"/>
              <a:ext cx="4717472" cy="245225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5200" b="88800" l="0" r="100000"/>
                      </a14:imgEffect>
                    </a14:imgLayer>
                  </a14:imgProps>
                </a:ext>
              </a:extLst>
            </a:blip>
            <a:srcRect l="6172" t="15091" r="3684" b="14218"/>
            <a:stretch/>
          </p:blipFill>
          <p:spPr>
            <a:xfrm>
              <a:off x="3512296" y="4069817"/>
              <a:ext cx="1163782" cy="120084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5200" b="88800" l="0" r="100000"/>
                      </a14:imgEffect>
                    </a14:imgLayer>
                  </a14:imgProps>
                </a:ext>
              </a:extLst>
            </a:blip>
            <a:srcRect l="6172" t="15091" r="3684" b="14218"/>
            <a:stretch/>
          </p:blipFill>
          <p:spPr>
            <a:xfrm>
              <a:off x="4616264" y="4339186"/>
              <a:ext cx="1163782" cy="120084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0" b="88800" l="0" r="100000"/>
                    </a14:imgEffect>
                  </a14:imgLayer>
                </a14:imgProps>
              </a:ext>
            </a:extLst>
          </a:blip>
          <a:srcRect l="6172" t="15091" r="3684" b="14218"/>
          <a:stretch/>
        </p:blipFill>
        <p:spPr>
          <a:xfrm>
            <a:off x="5752090" y="4069816"/>
            <a:ext cx="1163782" cy="12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9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6627 -0.640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2891 0.08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4 -0.152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5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9537" y="1681350"/>
            <a:ext cx="99129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</a:p>
          <a:p>
            <a:pPr algn="ctr"/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6000" b="1" dirty="0" smtClean="0">
                <a:solidFill>
                  <a:srgbClr val="9F5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6000" b="1" dirty="0">
              <a:solidFill>
                <a:srgbClr val="9F5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8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14" y="-42154"/>
            <a:ext cx="12351657" cy="6900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1020" r="12025"/>
          <a:stretch/>
        </p:blipFill>
        <p:spPr>
          <a:xfrm>
            <a:off x="954741" y="1133060"/>
            <a:ext cx="1855694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1047" t="717" r="15056" b="-717"/>
          <a:stretch/>
        </p:blipFill>
        <p:spPr>
          <a:xfrm>
            <a:off x="2958353" y="1164224"/>
            <a:ext cx="1801906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3082" r="10264"/>
          <a:stretch/>
        </p:blipFill>
        <p:spPr>
          <a:xfrm>
            <a:off x="5014459" y="1133059"/>
            <a:ext cx="1869141" cy="187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8" b="100000" l="1172" r="100000"/>
                    </a14:imgEffect>
                  </a14:imgLayer>
                </a14:imgProps>
              </a:ext>
            </a:extLst>
          </a:blip>
          <a:srcRect l="12675" r="11774"/>
          <a:stretch/>
        </p:blipFill>
        <p:spPr>
          <a:xfrm>
            <a:off x="6964283" y="1133058"/>
            <a:ext cx="1842247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741" y="3387717"/>
            <a:ext cx="1920342" cy="1920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54116" y="4760661"/>
            <a:ext cx="1920342" cy="1920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9135" y="3407922"/>
            <a:ext cx="1920342" cy="1920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2667" y1="25333" x2="64444" y2="23111"/>
                        <a14:foregroundMark x1="85333" y1="55556" x2="88889" y2="8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3258" y="3407922"/>
            <a:ext cx="1920342" cy="19203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679655" y="2255819"/>
            <a:ext cx="118312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>
                  <a:solidFill>
                    <a:srgbClr val="6FB639"/>
                  </a:solidFill>
                </a:ln>
                <a:solidFill>
                  <a:srgbClr val="6FB6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7295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42317 -0.19792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8530" y="554922"/>
            <a:ext cx="2680542" cy="5478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5000" b="1" dirty="0">
                <a:ln>
                  <a:solidFill>
                    <a:srgbClr val="6FB639"/>
                  </a:solidFill>
                </a:ln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6987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32277" y="1904993"/>
            <a:ext cx="1625973" cy="3510329"/>
          </a:xfrm>
          <a:prstGeom prst="ellipse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4F7C35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3090" y="1843947"/>
            <a:ext cx="1017137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 dirty="0" smtClean="0">
                <a:ln>
                  <a:solidFill>
                    <a:srgbClr val="6FB639"/>
                  </a:solidFill>
                </a:ln>
                <a:solidFill>
                  <a:srgbClr val="4F7C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1,2,3,4,5</a:t>
            </a:r>
            <a:endParaRPr lang="en-US" sz="20000" b="1" dirty="0">
              <a:ln>
                <a:solidFill>
                  <a:srgbClr val="6FB639"/>
                </a:solidFill>
              </a:ln>
              <a:solidFill>
                <a:srgbClr val="4F7C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1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115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HTC</dc:creator>
  <cp:lastModifiedBy>HTC</cp:lastModifiedBy>
  <cp:revision>32</cp:revision>
  <dcterms:created xsi:type="dcterms:W3CDTF">2021-11-15T14:36:01Z</dcterms:created>
  <dcterms:modified xsi:type="dcterms:W3CDTF">2021-11-20T04:50:04Z</dcterms:modified>
</cp:coreProperties>
</file>