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8.xml" ContentType="application/vnd.openxmlformats-officedocument.them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0.xml" ContentType="application/vnd.openxmlformats-officedocument.them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1.xml" ContentType="application/vnd.openxmlformats-officedocument.them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  <p:sldMasterId id="2147483777" r:id="rId11"/>
    <p:sldMasterId id="2147483790" r:id="rId12"/>
    <p:sldMasterId id="2147483803" r:id="rId13"/>
    <p:sldMasterId id="2147483816" r:id="rId14"/>
    <p:sldMasterId id="2147483829" r:id="rId15"/>
    <p:sldMasterId id="2147483842" r:id="rId16"/>
    <p:sldMasterId id="2147483855" r:id="rId17"/>
    <p:sldMasterId id="2147483868" r:id="rId18"/>
    <p:sldMasterId id="2147483881" r:id="rId19"/>
    <p:sldMasterId id="2147483894" r:id="rId20"/>
    <p:sldMasterId id="2147483907" r:id="rId21"/>
  </p:sldMasterIdLst>
  <p:notesMasterIdLst>
    <p:notesMasterId r:id="rId45"/>
  </p:notesMasterIdLst>
  <p:sldIdLst>
    <p:sldId id="257" r:id="rId22"/>
    <p:sldId id="262" r:id="rId23"/>
    <p:sldId id="264" r:id="rId24"/>
    <p:sldId id="261" r:id="rId25"/>
    <p:sldId id="265" r:id="rId26"/>
    <p:sldId id="266" r:id="rId27"/>
    <p:sldId id="272" r:id="rId28"/>
    <p:sldId id="273" r:id="rId29"/>
    <p:sldId id="274" r:id="rId30"/>
    <p:sldId id="275" r:id="rId31"/>
    <p:sldId id="276" r:id="rId32"/>
    <p:sldId id="301" r:id="rId33"/>
    <p:sldId id="277" r:id="rId34"/>
    <p:sldId id="280" r:id="rId35"/>
    <p:sldId id="281" r:id="rId36"/>
    <p:sldId id="289" r:id="rId37"/>
    <p:sldId id="290" r:id="rId38"/>
    <p:sldId id="291" r:id="rId39"/>
    <p:sldId id="292" r:id="rId40"/>
    <p:sldId id="293" r:id="rId41"/>
    <p:sldId id="294" r:id="rId42"/>
    <p:sldId id="300" r:id="rId43"/>
    <p:sldId id="299" r:id="rId4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5" autoAdjust="0"/>
    <p:restoredTop sz="94660"/>
  </p:normalViewPr>
  <p:slideViewPr>
    <p:cSldViewPr snapToGrid="0">
      <p:cViewPr>
        <p:scale>
          <a:sx n="75" d="100"/>
          <a:sy n="75" d="100"/>
        </p:scale>
        <p:origin x="33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8.wmf"/><Relationship Id="rId1" Type="http://schemas.openxmlformats.org/officeDocument/2006/relationships/image" Target="../media/image31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8.wmf"/><Relationship Id="rId1" Type="http://schemas.openxmlformats.org/officeDocument/2006/relationships/image" Target="../media/image31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8.wmf"/><Relationship Id="rId1" Type="http://schemas.openxmlformats.org/officeDocument/2006/relationships/image" Target="../media/image31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8.wmf"/><Relationship Id="rId1" Type="http://schemas.openxmlformats.org/officeDocument/2006/relationships/image" Target="../media/image31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3EE1-893C-44EA-A678-E2235B635A96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4B3FC-D61F-46CB-86D1-AD39A8F98D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214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C8F74E2-4BC8-4459-8358-5DA356136D50}" type="slidenum">
              <a:rPr lang="en-US" sz="12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9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7AFBE6F-DE67-4926-9BD0-7D2BE5970775}" type="slidenum">
              <a:rPr lang="en-US" sz="12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1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3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3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3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F3B-3200-4490-AB9E-9AB6DFE0CAC9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A109-527D-484B-ABDC-6464A2AD13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646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F3B-3200-4490-AB9E-9AB6DFE0CAC9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A109-527D-484B-ABDC-6464A2AD13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5662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17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348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38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86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26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04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086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48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0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F3B-3200-4490-AB9E-9AB6DFE0CAC9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A109-527D-484B-ABDC-6464A2AD13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9510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45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88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241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40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836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241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266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750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5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8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3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3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452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03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843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89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348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171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121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355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9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15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93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503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15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95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44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78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38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581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237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01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931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029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156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73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1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1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99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829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00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611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668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796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791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640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90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67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28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78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323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65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1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005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4814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65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35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083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7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802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3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480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44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53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59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88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37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033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457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3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8355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740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2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207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055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097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148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95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5485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76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312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902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80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5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980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9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050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786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323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882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4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F3B-3200-4490-AB9E-9AB6DFE0CAC9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A109-527D-484B-ABDC-6464A2AD13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4273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616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3846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3479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67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083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1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0752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3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7021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318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48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82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7193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0337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95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017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0951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1886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3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9148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02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13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11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086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2408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325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7557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1389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2246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21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0051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1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9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380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22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3616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8155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044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1921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8105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472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129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4185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1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16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63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4762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25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039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9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5771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5015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228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9855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5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7622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1964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34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96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76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F3B-3200-4490-AB9E-9AB6DFE0CAC9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A109-527D-484B-ABDC-6464A2AD13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657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35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11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1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28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20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6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4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04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37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0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F3B-3200-4490-AB9E-9AB6DFE0CAC9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A109-527D-484B-ABDC-6464A2AD13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3827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82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7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9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82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2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70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24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12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96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7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F3B-3200-4490-AB9E-9AB6DFE0CAC9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A109-527D-484B-ABDC-6464A2AD13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63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68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94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02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4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19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1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14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F3B-3200-4490-AB9E-9AB6DFE0CAC9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A109-527D-484B-ABDC-6464A2AD13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8558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80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00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16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72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97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661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92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F3B-3200-4490-AB9E-9AB6DFE0CAC9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A109-527D-484B-ABDC-6464A2AD13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658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390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33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9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705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149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97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704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9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7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F3B-3200-4490-AB9E-9AB6DFE0CAC9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A109-527D-484B-ABDC-6464A2AD13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26999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69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846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42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76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3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696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4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467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90E-74AF-4355-9F0C-1D82F60D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582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351E-3C43-4682-A217-45DFE6A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F3B-3200-4490-AB9E-9AB6DFE0CAC9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A109-527D-484B-ABDC-6464A2AD13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9213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4B00-267E-443E-8520-EEB96D02B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53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DED-F7FD-48D1-9060-30F0A4DAC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794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FE6EFC28-CE9A-41E7-8949-391EF86F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30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9992-F2F5-4865-9ECC-53637202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295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0B1-4D28-42F2-8DC0-AD5C0C576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9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C8F6-1A00-4E84-9D61-5F52BD629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6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B6BBB5-6F3A-4009-BE8B-25DFACA7E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37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BC2C-AB67-449C-8A32-205E593BC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1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1B3EA2-CE21-4155-AF3D-0366C21FF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5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F588-DB63-40A5-A5C1-5C4A6148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FF3B-3200-4490-AB9E-9AB6DFE0CAC9}" type="datetimeFigureOut">
              <a:rPr lang="vi-VN" smtClean="0"/>
              <a:t>11/12/2020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BA109-527D-484B-ABDC-6464A2AD13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05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65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34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94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6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6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77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0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3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54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3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98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43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0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6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94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17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12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02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05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C4CAA-0DE2-442E-BE18-AA0E43DB633A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05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a8.vietbao.vn/images/vn865/xa-hoi/65126464-small_140410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7.gif"/><Relationship Id="rId3" Type="http://schemas.openxmlformats.org/officeDocument/2006/relationships/audio" Target="../media/audio1.wav"/><Relationship Id="rId7" Type="http://schemas.openxmlformats.org/officeDocument/2006/relationships/image" Target="../media/image32.wmf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18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5.gif"/><Relationship Id="rId5" Type="http://schemas.openxmlformats.org/officeDocument/2006/relationships/image" Target="../media/image31.wmf"/><Relationship Id="rId10" Type="http://schemas.openxmlformats.org/officeDocument/2006/relationships/image" Target="../media/image34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9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2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3.wmf"/><Relationship Id="rId3" Type="http://schemas.openxmlformats.org/officeDocument/2006/relationships/audio" Target="../media/audio3.wav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0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2.wmf"/><Relationship Id="rId5" Type="http://schemas.openxmlformats.org/officeDocument/2006/relationships/audio" Target="../media/audio1.wav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2.wav"/><Relationship Id="rId9" Type="http://schemas.openxmlformats.org/officeDocument/2006/relationships/image" Target="../media/image38.wmf"/><Relationship Id="rId1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2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2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246.xml"/><Relationship Id="rId1" Type="http://schemas.openxmlformats.org/officeDocument/2006/relationships/audio" Target="file:///C:\Users\Administrator\Downloads\&#272;&#432;a%20C&#417;m%20Cho%20M&#7865;%20&#272;i%20C&#224;y%20Beat.mp3" TargetMode="Externa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gif"/><Relationship Id="rId9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4.jpeg"/><Relationship Id="rId5" Type="http://schemas.openxmlformats.org/officeDocument/2006/relationships/slide" Target="slide10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5392" y="370390"/>
            <a:ext cx="3639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smtClean="0">
                <a:solidFill>
                  <a:srgbClr val="FF0000"/>
                </a:solidFill>
                <a:latin typeface="+mj-lt"/>
              </a:rPr>
              <a:t>UBND QUẬN LONG BIÊN</a:t>
            </a:r>
          </a:p>
          <a:p>
            <a:pPr algn="ctr"/>
            <a:r>
              <a:rPr lang="vi-VN" b="1" smtClean="0">
                <a:solidFill>
                  <a:srgbClr val="FF0000"/>
                </a:solidFill>
                <a:latin typeface="+mj-lt"/>
              </a:rPr>
              <a:t>TRƯỜNG MẦM NON PHÚC LỢI</a:t>
            </a:r>
            <a:endParaRPr lang="vi-VN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2151" y="2400024"/>
            <a:ext cx="4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chemeClr val="tx2"/>
                </a:solidFill>
                <a:latin typeface="+mj-lt"/>
              </a:rPr>
              <a:t>PHÁT TRIỂN NHẬN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9580" y="2851837"/>
            <a:ext cx="807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C00000"/>
                </a:solidFill>
                <a:latin typeface="+mj-lt"/>
              </a:rPr>
              <a:t>Đề tài: Trò chuyện về nghề nông</a:t>
            </a:r>
            <a:endParaRPr lang="vi-VN" sz="36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7438" y="3685469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>
                <a:solidFill>
                  <a:srgbClr val="7030A0"/>
                </a:solidFill>
                <a:latin typeface="+mj-lt"/>
              </a:rPr>
              <a:t>Lứ tuổi: MGN 4-5 tuổi</a:t>
            </a:r>
          </a:p>
          <a:p>
            <a:r>
              <a:rPr lang="vi-VN" sz="2800" b="1" smtClean="0">
                <a:solidFill>
                  <a:srgbClr val="7030A0"/>
                </a:solidFill>
                <a:latin typeface="+mj-lt"/>
              </a:rPr>
              <a:t>GV: Lê Thị Tĩnh</a:t>
            </a:r>
            <a:endParaRPr lang="vi-VN" sz="2800" b="1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65" y="914399"/>
            <a:ext cx="1770926" cy="14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7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519945949_95bc6bab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4815" r="6389" b="333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612900" y="5842337"/>
            <a:ext cx="9144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000">
                <a:solidFill>
                  <a:srgbClr val="FF0066"/>
                </a:solidFill>
                <a:latin typeface="Times New Roman" panose="02020603050405020304" pitchFamily="18" charset="0"/>
              </a:rPr>
              <a:t>Máy Vò lúa</a:t>
            </a:r>
          </a:p>
        </p:txBody>
      </p:sp>
    </p:spTree>
    <p:extLst>
      <p:ext uri="{BB962C8B-B14F-4D97-AF65-F5344CB8AC3E}">
        <p14:creationId xmlns:p14="http://schemas.microsoft.com/office/powerpoint/2010/main" val="38081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24000" y="5851526"/>
            <a:ext cx="9144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000">
                <a:solidFill>
                  <a:srgbClr val="FF0066"/>
                </a:solidFill>
                <a:latin typeface="Times New Roman" panose="02020603050405020304" pitchFamily="18" charset="0"/>
              </a:rPr>
              <a:t>Dụng cụ nghề nông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34100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l_fi" descr="2115989040_255px_Cangk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0"/>
            <a:ext cx="6057900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ANd9GcRuTN-ysHdkx_jR0tYRdo1KwrTYgrZGHklgtm_jR119m0J2SCjzCF-eGIQ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050" y="2743199"/>
            <a:ext cx="6096000" cy="3009900"/>
          </a:xfr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743200"/>
            <a:ext cx="6172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84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4B00-267E-443E-8520-EEB96D02B36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755900" y="1346200"/>
            <a:ext cx="7023100" cy="43815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nghề nông</a:t>
            </a:r>
            <a:endParaRPr 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28gao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n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248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ruit03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59436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DV1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87714"/>
            <a:ext cx="59182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mtClean="0">
              <a:latin typeface="Constantia" panose="02030602050306030303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1" y="20441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  <p:pic>
        <p:nvPicPr>
          <p:cNvPr id="17413" name="il_fi" descr="http://a8.vietbao.vn/images/vn865/xa-hoi/65126464-small_14041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1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mtClean="0">
              <a:latin typeface="Constantia" panose="02030602050306030303" pitchFamily="18" charset="0"/>
            </a:endParaRPr>
          </a:p>
        </p:txBody>
      </p:sp>
      <p:pic>
        <p:nvPicPr>
          <p:cNvPr id="18436" name="Picture 5" descr="ANd9GcTmYWBZMAT77uau71pwmhCVxdM68BUHMHIjgA82LCJBemS2mP3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ANd9GcTCbyBkpme5FEfyXBtj-uBcfUsFAZnCju3NZWldf4v3kTu6coNv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 rot="244034">
            <a:off x="2781301" y="863600"/>
            <a:ext cx="6858000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kern="10" smtClean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fr-FR" sz="3600" b="1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kern="10" smtClean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lang="fr-FR" sz="3600" b="1" kern="1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fr-FR" sz="3600" b="1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kern="1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prstClr val="white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1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>
            <a:off x="1905000" y="-76200"/>
            <a:ext cx="2362200" cy="1143000"/>
          </a:xfrm>
          <a:custGeom>
            <a:avLst/>
            <a:gdLst>
              <a:gd name="T0" fmla="*/ 2147483647 w 2178"/>
              <a:gd name="T1" fmla="*/ 2147483647 h 612"/>
              <a:gd name="T2" fmla="*/ 2147483647 w 2178"/>
              <a:gd name="T3" fmla="*/ 2147483647 h 612"/>
              <a:gd name="T4" fmla="*/ 2147483647 w 2178"/>
              <a:gd name="T5" fmla="*/ 2147483647 h 612"/>
              <a:gd name="T6" fmla="*/ 2147483647 w 2178"/>
              <a:gd name="T7" fmla="*/ 2147483647 h 612"/>
              <a:gd name="T8" fmla="*/ 2147483647 w 2178"/>
              <a:gd name="T9" fmla="*/ 2147483647 h 612"/>
              <a:gd name="T10" fmla="*/ 2147483647 w 2178"/>
              <a:gd name="T11" fmla="*/ 2147483647 h 612"/>
              <a:gd name="T12" fmla="*/ 2147483647 w 2178"/>
              <a:gd name="T13" fmla="*/ 2147483647 h 612"/>
              <a:gd name="T14" fmla="*/ 2147483647 w 2178"/>
              <a:gd name="T15" fmla="*/ 2147483647 h 612"/>
              <a:gd name="T16" fmla="*/ 2147483647 w 2178"/>
              <a:gd name="T17" fmla="*/ 2147483647 h 612"/>
              <a:gd name="T18" fmla="*/ 2147483647 w 2178"/>
              <a:gd name="T19" fmla="*/ 2147483647 h 612"/>
              <a:gd name="T20" fmla="*/ 2147483647 w 2178"/>
              <a:gd name="T21" fmla="*/ 2147483647 h 612"/>
              <a:gd name="T22" fmla="*/ 2147483647 w 2178"/>
              <a:gd name="T23" fmla="*/ 2147483647 h 612"/>
              <a:gd name="T24" fmla="*/ 2147483647 w 2178"/>
              <a:gd name="T25" fmla="*/ 2147483647 h 612"/>
              <a:gd name="T26" fmla="*/ 2147483647 w 2178"/>
              <a:gd name="T27" fmla="*/ 2147483647 h 612"/>
              <a:gd name="T28" fmla="*/ 2147483647 w 2178"/>
              <a:gd name="T29" fmla="*/ 2147483647 h 612"/>
              <a:gd name="T30" fmla="*/ 2147483647 w 2178"/>
              <a:gd name="T31" fmla="*/ 2147483647 h 612"/>
              <a:gd name="T32" fmla="*/ 2147483647 w 2178"/>
              <a:gd name="T33" fmla="*/ 2147483647 h 612"/>
              <a:gd name="T34" fmla="*/ 2147483647 w 2178"/>
              <a:gd name="T35" fmla="*/ 2147483647 h 612"/>
              <a:gd name="T36" fmla="*/ 2147483647 w 2178"/>
              <a:gd name="T37" fmla="*/ 2147483647 h 612"/>
              <a:gd name="T38" fmla="*/ 2147483647 w 2178"/>
              <a:gd name="T39" fmla="*/ 2147483647 h 612"/>
              <a:gd name="T40" fmla="*/ 2147483647 w 2178"/>
              <a:gd name="T41" fmla="*/ 2147483647 h 612"/>
              <a:gd name="T42" fmla="*/ 2147483647 w 2178"/>
              <a:gd name="T43" fmla="*/ 2147483647 h 612"/>
              <a:gd name="T44" fmla="*/ 2147483647 w 2178"/>
              <a:gd name="T45" fmla="*/ 2147483647 h 612"/>
              <a:gd name="T46" fmla="*/ 2147483647 w 2178"/>
              <a:gd name="T47" fmla="*/ 2147483647 h 612"/>
              <a:gd name="T48" fmla="*/ 0 w 2178"/>
              <a:gd name="T49" fmla="*/ 2147483647 h 612"/>
              <a:gd name="T50" fmla="*/ 2147483647 w 2178"/>
              <a:gd name="T51" fmla="*/ 2147483647 h 612"/>
              <a:gd name="T52" fmla="*/ 2147483647 w 2178"/>
              <a:gd name="T53" fmla="*/ 2147483647 h 612"/>
              <a:gd name="T54" fmla="*/ 2147483647 w 2178"/>
              <a:gd name="T55" fmla="*/ 2147483647 h 612"/>
              <a:gd name="T56" fmla="*/ 2147483647 w 2178"/>
              <a:gd name="T57" fmla="*/ 2147483647 h 612"/>
              <a:gd name="T58" fmla="*/ 2147483647 w 2178"/>
              <a:gd name="T59" fmla="*/ 2147483647 h 612"/>
              <a:gd name="T60" fmla="*/ 2147483647 w 2178"/>
              <a:gd name="T61" fmla="*/ 2147483647 h 612"/>
              <a:gd name="T62" fmla="*/ 2147483647 w 2178"/>
              <a:gd name="T63" fmla="*/ 2147483647 h 612"/>
              <a:gd name="T64" fmla="*/ 2147483647 w 2178"/>
              <a:gd name="T65" fmla="*/ 2147483647 h 612"/>
              <a:gd name="T66" fmla="*/ 2147483647 w 2178"/>
              <a:gd name="T67" fmla="*/ 2147483647 h 612"/>
              <a:gd name="T68" fmla="*/ 2147483647 w 2178"/>
              <a:gd name="T69" fmla="*/ 2147483647 h 612"/>
              <a:gd name="T70" fmla="*/ 2147483647 w 2178"/>
              <a:gd name="T71" fmla="*/ 2147483647 h 612"/>
              <a:gd name="T72" fmla="*/ 2147483647 w 2178"/>
              <a:gd name="T73" fmla="*/ 2147483647 h 612"/>
              <a:gd name="T74" fmla="*/ 2147483647 w 2178"/>
              <a:gd name="T75" fmla="*/ 2147483647 h 612"/>
              <a:gd name="T76" fmla="*/ 2147483647 w 2178"/>
              <a:gd name="T77" fmla="*/ 2147483647 h 612"/>
              <a:gd name="T78" fmla="*/ 2147483647 w 2178"/>
              <a:gd name="T79" fmla="*/ 2147483647 h 612"/>
              <a:gd name="T80" fmla="*/ 2147483647 w 2178"/>
              <a:gd name="T81" fmla="*/ 2147483647 h 612"/>
              <a:gd name="T82" fmla="*/ 2147483647 w 2178"/>
              <a:gd name="T83" fmla="*/ 2147483647 h 612"/>
              <a:gd name="T84" fmla="*/ 2147483647 w 2178"/>
              <a:gd name="T85" fmla="*/ 2147483647 h 612"/>
              <a:gd name="T86" fmla="*/ 2147483647 w 2178"/>
              <a:gd name="T87" fmla="*/ 2147483647 h 612"/>
              <a:gd name="T88" fmla="*/ 2147483647 w 2178"/>
              <a:gd name="T89" fmla="*/ 2147483647 h 612"/>
              <a:gd name="T90" fmla="*/ 2147483647 w 2178"/>
              <a:gd name="T91" fmla="*/ 2147483647 h 612"/>
              <a:gd name="T92" fmla="*/ 2147483647 w 2178"/>
              <a:gd name="T93" fmla="*/ 2147483647 h 612"/>
              <a:gd name="T94" fmla="*/ 2147483647 w 2178"/>
              <a:gd name="T95" fmla="*/ 2147483647 h 612"/>
              <a:gd name="T96" fmla="*/ 2147483647 w 2178"/>
              <a:gd name="T97" fmla="*/ 2147483647 h 612"/>
              <a:gd name="T98" fmla="*/ 2147483647 w 2178"/>
              <a:gd name="T99" fmla="*/ 2147483647 h 612"/>
              <a:gd name="T100" fmla="*/ 2147483647 w 2178"/>
              <a:gd name="T101" fmla="*/ 2147483647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200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372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4" imgW="1713586" imgH="833018" progId="MS_ClipArt_Gallery.2">
                  <p:embed/>
                </p:oleObj>
              </mc:Choice>
              <mc:Fallback>
                <p:oleObj name="Clip" r:id="rId4" imgW="1713586" imgH="83301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Freeform 6"/>
          <p:cNvSpPr>
            <a:spLocks/>
          </p:cNvSpPr>
          <p:nvPr/>
        </p:nvSpPr>
        <p:spPr bwMode="auto">
          <a:xfrm>
            <a:off x="1966913" y="654051"/>
            <a:ext cx="538162" cy="220663"/>
          </a:xfrm>
          <a:custGeom>
            <a:avLst/>
            <a:gdLst>
              <a:gd name="T0" fmla="*/ 2147483647 w 339"/>
              <a:gd name="T1" fmla="*/ 2147483647 h 220"/>
              <a:gd name="T2" fmla="*/ 2147483647 w 339"/>
              <a:gd name="T3" fmla="*/ 2147483647 h 220"/>
              <a:gd name="T4" fmla="*/ 2147483647 w 339"/>
              <a:gd name="T5" fmla="*/ 2147483647 h 220"/>
              <a:gd name="T6" fmla="*/ 2147483647 w 339"/>
              <a:gd name="T7" fmla="*/ 2147483647 h 220"/>
              <a:gd name="T8" fmla="*/ 2147483647 w 339"/>
              <a:gd name="T9" fmla="*/ 2147483647 h 220"/>
              <a:gd name="T10" fmla="*/ 2147483647 w 339"/>
              <a:gd name="T11" fmla="*/ 2147483647 h 220"/>
              <a:gd name="T12" fmla="*/ 2147483647 w 339"/>
              <a:gd name="T13" fmla="*/ 2147483647 h 220"/>
              <a:gd name="T14" fmla="*/ 2147483647 w 339"/>
              <a:gd name="T15" fmla="*/ 2147483647 h 220"/>
              <a:gd name="T16" fmla="*/ 2147483647 w 339"/>
              <a:gd name="T17" fmla="*/ 2147483647 h 220"/>
              <a:gd name="T18" fmla="*/ 2147483647 w 339"/>
              <a:gd name="T19" fmla="*/ 2147483647 h 220"/>
              <a:gd name="T20" fmla="*/ 2147483647 w 339"/>
              <a:gd name="T21" fmla="*/ 2147483647 h 220"/>
              <a:gd name="T22" fmla="*/ 2147483647 w 339"/>
              <a:gd name="T23" fmla="*/ 2147483647 h 220"/>
              <a:gd name="T24" fmla="*/ 2147483647 w 339"/>
              <a:gd name="T25" fmla="*/ 2147483647 h 220"/>
              <a:gd name="T26" fmla="*/ 2147483647 w 339"/>
              <a:gd name="T27" fmla="*/ 2147483647 h 220"/>
              <a:gd name="T28" fmla="*/ 2147483647 w 339"/>
              <a:gd name="T29" fmla="*/ 2147483647 h 220"/>
              <a:gd name="T30" fmla="*/ 2147483647 w 339"/>
              <a:gd name="T31" fmla="*/ 2147483647 h 220"/>
              <a:gd name="T32" fmla="*/ 2147483647 w 339"/>
              <a:gd name="T33" fmla="*/ 2147483647 h 220"/>
              <a:gd name="T34" fmla="*/ 2147483647 w 339"/>
              <a:gd name="T35" fmla="*/ 2147483647 h 220"/>
              <a:gd name="T36" fmla="*/ 2147483647 w 339"/>
              <a:gd name="T37" fmla="*/ 2147483647 h 220"/>
              <a:gd name="T38" fmla="*/ 2147483647 w 339"/>
              <a:gd name="T39" fmla="*/ 2147483647 h 220"/>
              <a:gd name="T40" fmla="*/ 2147483647 w 339"/>
              <a:gd name="T41" fmla="*/ 2147483647 h 220"/>
              <a:gd name="T42" fmla="*/ 0 w 339"/>
              <a:gd name="T43" fmla="*/ 2147483647 h 220"/>
              <a:gd name="T44" fmla="*/ 2147483647 w 339"/>
              <a:gd name="T45" fmla="*/ 2147483647 h 220"/>
              <a:gd name="T46" fmla="*/ 2147483647 w 339"/>
              <a:gd name="T47" fmla="*/ 2147483647 h 220"/>
              <a:gd name="T48" fmla="*/ 2147483647 w 339"/>
              <a:gd name="T49" fmla="*/ 2147483647 h 220"/>
              <a:gd name="T50" fmla="*/ 2147483647 w 339"/>
              <a:gd name="T51" fmla="*/ 2147483647 h 220"/>
              <a:gd name="T52" fmla="*/ 2147483647 w 339"/>
              <a:gd name="T53" fmla="*/ 2147483647 h 220"/>
              <a:gd name="T54" fmla="*/ 2147483647 w 339"/>
              <a:gd name="T55" fmla="*/ 2147483647 h 220"/>
              <a:gd name="T56" fmla="*/ 2147483647 w 339"/>
              <a:gd name="T57" fmla="*/ 2147483647 h 220"/>
              <a:gd name="T58" fmla="*/ 2147483647 w 339"/>
              <a:gd name="T59" fmla="*/ 2147483647 h 220"/>
              <a:gd name="T60" fmla="*/ 2147483647 w 339"/>
              <a:gd name="T61" fmla="*/ 2147483647 h 220"/>
              <a:gd name="T62" fmla="*/ 2147483647 w 339"/>
              <a:gd name="T63" fmla="*/ 2147483647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Freeform 7"/>
          <p:cNvSpPr>
            <a:spLocks/>
          </p:cNvSpPr>
          <p:nvPr/>
        </p:nvSpPr>
        <p:spPr bwMode="auto">
          <a:xfrm>
            <a:off x="1520825" y="455613"/>
            <a:ext cx="920750" cy="304800"/>
          </a:xfrm>
          <a:custGeom>
            <a:avLst/>
            <a:gdLst>
              <a:gd name="T0" fmla="*/ 2147483647 w 580"/>
              <a:gd name="T1" fmla="*/ 2147483647 h 304"/>
              <a:gd name="T2" fmla="*/ 2147483647 w 580"/>
              <a:gd name="T3" fmla="*/ 2147483647 h 304"/>
              <a:gd name="T4" fmla="*/ 2147483647 w 580"/>
              <a:gd name="T5" fmla="*/ 2147483647 h 304"/>
              <a:gd name="T6" fmla="*/ 2147483647 w 580"/>
              <a:gd name="T7" fmla="*/ 2147483647 h 304"/>
              <a:gd name="T8" fmla="*/ 2147483647 w 580"/>
              <a:gd name="T9" fmla="*/ 2147483647 h 304"/>
              <a:gd name="T10" fmla="*/ 2147483647 w 580"/>
              <a:gd name="T11" fmla="*/ 2147483647 h 304"/>
              <a:gd name="T12" fmla="*/ 2147483647 w 580"/>
              <a:gd name="T13" fmla="*/ 2147483647 h 304"/>
              <a:gd name="T14" fmla="*/ 2147483647 w 580"/>
              <a:gd name="T15" fmla="*/ 2147483647 h 304"/>
              <a:gd name="T16" fmla="*/ 2147483647 w 580"/>
              <a:gd name="T17" fmla="*/ 2147483647 h 304"/>
              <a:gd name="T18" fmla="*/ 2147483647 w 580"/>
              <a:gd name="T19" fmla="*/ 2147483647 h 304"/>
              <a:gd name="T20" fmla="*/ 2147483647 w 580"/>
              <a:gd name="T21" fmla="*/ 2147483647 h 304"/>
              <a:gd name="T22" fmla="*/ 2147483647 w 580"/>
              <a:gd name="T23" fmla="*/ 2147483647 h 304"/>
              <a:gd name="T24" fmla="*/ 2147483647 w 580"/>
              <a:gd name="T25" fmla="*/ 2147483647 h 304"/>
              <a:gd name="T26" fmla="*/ 2147483647 w 580"/>
              <a:gd name="T27" fmla="*/ 2147483647 h 304"/>
              <a:gd name="T28" fmla="*/ 2147483647 w 580"/>
              <a:gd name="T29" fmla="*/ 2147483647 h 304"/>
              <a:gd name="T30" fmla="*/ 2147483647 w 580"/>
              <a:gd name="T31" fmla="*/ 2147483647 h 304"/>
              <a:gd name="T32" fmla="*/ 2147483647 w 580"/>
              <a:gd name="T33" fmla="*/ 2147483647 h 304"/>
              <a:gd name="T34" fmla="*/ 2147483647 w 580"/>
              <a:gd name="T35" fmla="*/ 2147483647 h 304"/>
              <a:gd name="T36" fmla="*/ 2147483647 w 580"/>
              <a:gd name="T37" fmla="*/ 2147483647 h 304"/>
              <a:gd name="T38" fmla="*/ 2147483647 w 580"/>
              <a:gd name="T39" fmla="*/ 2147483647 h 304"/>
              <a:gd name="T40" fmla="*/ 2147483647 w 580"/>
              <a:gd name="T41" fmla="*/ 2147483647 h 304"/>
              <a:gd name="T42" fmla="*/ 2147483647 w 580"/>
              <a:gd name="T43" fmla="*/ 2147483647 h 304"/>
              <a:gd name="T44" fmla="*/ 2147483647 w 580"/>
              <a:gd name="T45" fmla="*/ 2147483647 h 304"/>
              <a:gd name="T46" fmla="*/ 2147483647 w 580"/>
              <a:gd name="T47" fmla="*/ 2147483647 h 304"/>
              <a:gd name="T48" fmla="*/ 2147483647 w 580"/>
              <a:gd name="T49" fmla="*/ 2147483647 h 304"/>
              <a:gd name="T50" fmla="*/ 2147483647 w 580"/>
              <a:gd name="T51" fmla="*/ 2147483647 h 304"/>
              <a:gd name="T52" fmla="*/ 2147483647 w 580"/>
              <a:gd name="T53" fmla="*/ 2147483647 h 304"/>
              <a:gd name="T54" fmla="*/ 2147483647 w 580"/>
              <a:gd name="T55" fmla="*/ 2147483647 h 304"/>
              <a:gd name="T56" fmla="*/ 0 w 580"/>
              <a:gd name="T57" fmla="*/ 2147483647 h 304"/>
              <a:gd name="T58" fmla="*/ 2147483647 w 580"/>
              <a:gd name="T59" fmla="*/ 2147483647 h 304"/>
              <a:gd name="T60" fmla="*/ 2147483647 w 580"/>
              <a:gd name="T61" fmla="*/ 2147483647 h 304"/>
              <a:gd name="T62" fmla="*/ 2147483647 w 580"/>
              <a:gd name="T63" fmla="*/ 2147483647 h 304"/>
              <a:gd name="T64" fmla="*/ 2147483647 w 580"/>
              <a:gd name="T65" fmla="*/ 2147483647 h 304"/>
              <a:gd name="T66" fmla="*/ 2147483647 w 580"/>
              <a:gd name="T67" fmla="*/ 2147483647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Freeform 8"/>
          <p:cNvSpPr>
            <a:spLocks/>
          </p:cNvSpPr>
          <p:nvPr/>
        </p:nvSpPr>
        <p:spPr bwMode="auto">
          <a:xfrm>
            <a:off x="2362200" y="1006475"/>
            <a:ext cx="184150" cy="63500"/>
          </a:xfrm>
          <a:custGeom>
            <a:avLst/>
            <a:gdLst>
              <a:gd name="T0" fmla="*/ 0 w 116"/>
              <a:gd name="T1" fmla="*/ 2147483647 h 62"/>
              <a:gd name="T2" fmla="*/ 0 w 116"/>
              <a:gd name="T3" fmla="*/ 2147483647 h 62"/>
              <a:gd name="T4" fmla="*/ 2147483647 w 116"/>
              <a:gd name="T5" fmla="*/ 2147483647 h 62"/>
              <a:gd name="T6" fmla="*/ 2147483647 w 116"/>
              <a:gd name="T7" fmla="*/ 2147483647 h 62"/>
              <a:gd name="T8" fmla="*/ 2147483647 w 116"/>
              <a:gd name="T9" fmla="*/ 2147483647 h 62"/>
              <a:gd name="T10" fmla="*/ 2147483647 w 116"/>
              <a:gd name="T11" fmla="*/ 2147483647 h 62"/>
              <a:gd name="T12" fmla="*/ 2147483647 w 116"/>
              <a:gd name="T13" fmla="*/ 2147483647 h 62"/>
              <a:gd name="T14" fmla="*/ 2147483647 w 116"/>
              <a:gd name="T15" fmla="*/ 2147483647 h 62"/>
              <a:gd name="T16" fmla="*/ 2147483647 w 116"/>
              <a:gd name="T17" fmla="*/ 0 h 62"/>
              <a:gd name="T18" fmla="*/ 2147483647 w 116"/>
              <a:gd name="T19" fmla="*/ 2147483647 h 62"/>
              <a:gd name="T20" fmla="*/ 2147483647 w 116"/>
              <a:gd name="T21" fmla="*/ 2147483647 h 62"/>
              <a:gd name="T22" fmla="*/ 2147483647 w 116"/>
              <a:gd name="T23" fmla="*/ 2147483647 h 62"/>
              <a:gd name="T24" fmla="*/ 2147483647 w 116"/>
              <a:gd name="T25" fmla="*/ 2147483647 h 62"/>
              <a:gd name="T26" fmla="*/ 2147483647 w 116"/>
              <a:gd name="T27" fmla="*/ 2147483647 h 62"/>
              <a:gd name="T28" fmla="*/ 2147483647 w 116"/>
              <a:gd name="T29" fmla="*/ 2147483647 h 62"/>
              <a:gd name="T30" fmla="*/ 2147483647 w 116"/>
              <a:gd name="T31" fmla="*/ 2147483647 h 62"/>
              <a:gd name="T32" fmla="*/ 2147483647 w 116"/>
              <a:gd name="T33" fmla="*/ 2147483647 h 62"/>
              <a:gd name="T34" fmla="*/ 2147483647 w 116"/>
              <a:gd name="T35" fmla="*/ 2147483647 h 62"/>
              <a:gd name="T36" fmla="*/ 2147483647 w 116"/>
              <a:gd name="T37" fmla="*/ 2147483647 h 62"/>
              <a:gd name="T38" fmla="*/ 2147483647 w 116"/>
              <a:gd name="T39" fmla="*/ 2147483647 h 62"/>
              <a:gd name="T40" fmla="*/ 2147483647 w 116"/>
              <a:gd name="T41" fmla="*/ 2147483647 h 62"/>
              <a:gd name="T42" fmla="*/ 2147483647 w 116"/>
              <a:gd name="T43" fmla="*/ 2147483647 h 62"/>
              <a:gd name="T44" fmla="*/ 2147483647 w 116"/>
              <a:gd name="T45" fmla="*/ 2147483647 h 62"/>
              <a:gd name="T46" fmla="*/ 2147483647 w 116"/>
              <a:gd name="T47" fmla="*/ 2147483647 h 62"/>
              <a:gd name="T48" fmla="*/ 0 w 116"/>
              <a:gd name="T49" fmla="*/ 2147483647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488" name="Object 9"/>
          <p:cNvGraphicFramePr>
            <a:graphicFrameLocks noChangeAspect="1"/>
          </p:cNvGraphicFramePr>
          <p:nvPr/>
        </p:nvGraphicFramePr>
        <p:xfrm>
          <a:off x="8777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" r:id="rId6" imgW="837590" imgH="639166" progId="MS_ClipArt_Gallery.2">
                  <p:embed/>
                </p:oleObj>
              </mc:Choice>
              <mc:Fallback>
                <p:oleObj name="Clip" r:id="rId6" imgW="837590" imgH="63916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52400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0490" name="AutoShape 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10283825" y="0"/>
            <a:ext cx="381000" cy="381000"/>
          </a:xfrm>
          <a:prstGeom prst="actionButtonRetur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</a:endParaRPr>
          </a:p>
        </p:txBody>
      </p:sp>
      <p:graphicFrame>
        <p:nvGraphicFramePr>
          <p:cNvPr id="20491" name="Object 12"/>
          <p:cNvGraphicFramePr>
            <a:graphicFrameLocks noChangeAspect="1"/>
          </p:cNvGraphicFramePr>
          <p:nvPr/>
        </p:nvGraphicFramePr>
        <p:xfrm>
          <a:off x="838200" y="4906964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lip" r:id="rId8" imgW="4435475" imgH="3328988" progId="MS_ClipArt_Gallery.2">
                  <p:embed/>
                </p:oleObj>
              </mc:Choice>
              <mc:Fallback>
                <p:oleObj name="Clip" r:id="rId8" imgW="4435475" imgH="33289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06964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AutoShape 13"/>
          <p:cNvSpPr>
            <a:spLocks noChangeArrowheads="1"/>
          </p:cNvSpPr>
          <p:nvPr/>
        </p:nvSpPr>
        <p:spPr bwMode="auto">
          <a:xfrm>
            <a:off x="7086600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40000 VND</a:t>
            </a:r>
          </a:p>
        </p:txBody>
      </p:sp>
      <p:sp>
        <p:nvSpPr>
          <p:cNvPr id="20493" name="AutoShape 14"/>
          <p:cNvSpPr>
            <a:spLocks noChangeArrowheads="1"/>
          </p:cNvSpPr>
          <p:nvPr/>
        </p:nvSpPr>
        <p:spPr bwMode="auto">
          <a:xfrm>
            <a:off x="7086600" y="1970089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30000 VND</a:t>
            </a:r>
          </a:p>
        </p:txBody>
      </p:sp>
      <p:sp>
        <p:nvSpPr>
          <p:cNvPr id="20494" name="AutoShape 15"/>
          <p:cNvSpPr>
            <a:spLocks noChangeArrowheads="1"/>
          </p:cNvSpPr>
          <p:nvPr/>
        </p:nvSpPr>
        <p:spPr bwMode="auto">
          <a:xfrm>
            <a:off x="7086600" y="2525714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25000 VND</a:t>
            </a:r>
          </a:p>
        </p:txBody>
      </p:sp>
      <p:sp>
        <p:nvSpPr>
          <p:cNvPr id="20495" name="AutoShape 16"/>
          <p:cNvSpPr>
            <a:spLocks noChangeArrowheads="1"/>
          </p:cNvSpPr>
          <p:nvPr/>
        </p:nvSpPr>
        <p:spPr bwMode="auto">
          <a:xfrm>
            <a:off x="7142164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20000 VND</a:t>
            </a:r>
          </a:p>
        </p:txBody>
      </p:sp>
      <p:sp>
        <p:nvSpPr>
          <p:cNvPr id="20496" name="AutoShape 17"/>
          <p:cNvSpPr>
            <a:spLocks noChangeArrowheads="1"/>
          </p:cNvSpPr>
          <p:nvPr/>
        </p:nvSpPr>
        <p:spPr bwMode="auto">
          <a:xfrm>
            <a:off x="7162800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12000 VND</a:t>
            </a:r>
          </a:p>
        </p:txBody>
      </p:sp>
      <p:sp>
        <p:nvSpPr>
          <p:cNvPr id="20497" name="AutoShape 18"/>
          <p:cNvSpPr>
            <a:spLocks noChangeArrowheads="1"/>
          </p:cNvSpPr>
          <p:nvPr/>
        </p:nvSpPr>
        <p:spPr bwMode="auto">
          <a:xfrm>
            <a:off x="7156450" y="4192589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10000 VND</a:t>
            </a:r>
          </a:p>
        </p:txBody>
      </p:sp>
      <p:sp>
        <p:nvSpPr>
          <p:cNvPr id="20498" name="AutoShape 19"/>
          <p:cNvSpPr>
            <a:spLocks noChangeArrowheads="1"/>
          </p:cNvSpPr>
          <p:nvPr/>
        </p:nvSpPr>
        <p:spPr bwMode="auto">
          <a:xfrm>
            <a:off x="7177089" y="5248275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3000 VND</a:t>
            </a:r>
          </a:p>
        </p:txBody>
      </p:sp>
      <p:sp>
        <p:nvSpPr>
          <p:cNvPr id="20499" name="AutoShape 20"/>
          <p:cNvSpPr>
            <a:spLocks noChangeArrowheads="1"/>
          </p:cNvSpPr>
          <p:nvPr/>
        </p:nvSpPr>
        <p:spPr bwMode="auto">
          <a:xfrm>
            <a:off x="7197725" y="5732464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1000 VND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3733801" y="1676400"/>
            <a:ext cx="3446463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FF00">
                  <a:alpha val="55000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0501" name="AutoShape 22"/>
          <p:cNvSpPr>
            <a:spLocks noChangeArrowheads="1"/>
          </p:cNvSpPr>
          <p:nvPr/>
        </p:nvSpPr>
        <p:spPr bwMode="auto">
          <a:xfrm>
            <a:off x="7162800" y="4694239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5000 VND</a:t>
            </a:r>
          </a:p>
        </p:txBody>
      </p:sp>
      <p:grpSp>
        <p:nvGrpSpPr>
          <p:cNvPr id="20502" name="Group 23"/>
          <p:cNvGrpSpPr>
            <a:grpSpLocks/>
          </p:cNvGrpSpPr>
          <p:nvPr/>
        </p:nvGrpSpPr>
        <p:grpSpPr bwMode="auto">
          <a:xfrm>
            <a:off x="8931275" y="5784850"/>
            <a:ext cx="304800" cy="304800"/>
            <a:chOff x="4666" y="3644"/>
            <a:chExt cx="192" cy="192"/>
          </a:xfrm>
        </p:grpSpPr>
        <p:sp>
          <p:nvSpPr>
            <p:cNvPr id="20542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054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0503" name="Group 26"/>
          <p:cNvGrpSpPr>
            <a:grpSpLocks/>
          </p:cNvGrpSpPr>
          <p:nvPr/>
        </p:nvGrpSpPr>
        <p:grpSpPr bwMode="auto">
          <a:xfrm>
            <a:off x="8915400" y="5299075"/>
            <a:ext cx="304800" cy="304800"/>
            <a:chOff x="4656" y="3338"/>
            <a:chExt cx="192" cy="192"/>
          </a:xfrm>
        </p:grpSpPr>
        <p:sp>
          <p:nvSpPr>
            <p:cNvPr id="20540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0541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0504" name="Group 29"/>
          <p:cNvGrpSpPr>
            <a:grpSpLocks/>
          </p:cNvGrpSpPr>
          <p:nvPr/>
        </p:nvGrpSpPr>
        <p:grpSpPr bwMode="auto">
          <a:xfrm>
            <a:off x="8894763" y="4765675"/>
            <a:ext cx="304800" cy="304800"/>
            <a:chOff x="4643" y="3002"/>
            <a:chExt cx="192" cy="192"/>
          </a:xfrm>
        </p:grpSpPr>
        <p:sp>
          <p:nvSpPr>
            <p:cNvPr id="20538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0539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0505" name="Group 32"/>
          <p:cNvGrpSpPr>
            <a:grpSpLocks/>
          </p:cNvGrpSpPr>
          <p:nvPr/>
        </p:nvGrpSpPr>
        <p:grpSpPr bwMode="auto">
          <a:xfrm>
            <a:off x="8880475" y="4225925"/>
            <a:ext cx="304800" cy="304800"/>
            <a:chOff x="4634" y="2662"/>
            <a:chExt cx="192" cy="192"/>
          </a:xfrm>
        </p:grpSpPr>
        <p:sp>
          <p:nvSpPr>
            <p:cNvPr id="20536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0537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506" name="Group 35"/>
          <p:cNvGrpSpPr>
            <a:grpSpLocks/>
          </p:cNvGrpSpPr>
          <p:nvPr/>
        </p:nvGrpSpPr>
        <p:grpSpPr bwMode="auto">
          <a:xfrm>
            <a:off x="8874125" y="3657600"/>
            <a:ext cx="304800" cy="304800"/>
            <a:chOff x="4630" y="2304"/>
            <a:chExt cx="192" cy="192"/>
          </a:xfrm>
        </p:grpSpPr>
        <p:sp>
          <p:nvSpPr>
            <p:cNvPr id="20534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0535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0507" name="Group 38"/>
          <p:cNvGrpSpPr>
            <a:grpSpLocks/>
          </p:cNvGrpSpPr>
          <p:nvPr/>
        </p:nvGrpSpPr>
        <p:grpSpPr bwMode="auto">
          <a:xfrm>
            <a:off x="8874125" y="3103563"/>
            <a:ext cx="304800" cy="304800"/>
            <a:chOff x="4630" y="1955"/>
            <a:chExt cx="192" cy="192"/>
          </a:xfrm>
        </p:grpSpPr>
        <p:sp>
          <p:nvSpPr>
            <p:cNvPr id="20532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0533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0508" name="Group 41"/>
          <p:cNvGrpSpPr>
            <a:grpSpLocks/>
          </p:cNvGrpSpPr>
          <p:nvPr/>
        </p:nvGrpSpPr>
        <p:grpSpPr bwMode="auto">
          <a:xfrm>
            <a:off x="8839200" y="2555875"/>
            <a:ext cx="304800" cy="304800"/>
            <a:chOff x="4608" y="1610"/>
            <a:chExt cx="192" cy="192"/>
          </a:xfrm>
        </p:grpSpPr>
        <p:sp>
          <p:nvSpPr>
            <p:cNvPr id="20530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0531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0509" name="Group 44"/>
          <p:cNvGrpSpPr>
            <a:grpSpLocks/>
          </p:cNvGrpSpPr>
          <p:nvPr/>
        </p:nvGrpSpPr>
        <p:grpSpPr bwMode="auto">
          <a:xfrm>
            <a:off x="8839200" y="2016125"/>
            <a:ext cx="304800" cy="304800"/>
            <a:chOff x="4608" y="1270"/>
            <a:chExt cx="192" cy="192"/>
          </a:xfrm>
        </p:grpSpPr>
        <p:sp>
          <p:nvSpPr>
            <p:cNvPr id="20528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0529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0510" name="Group 47"/>
          <p:cNvGrpSpPr>
            <a:grpSpLocks/>
          </p:cNvGrpSpPr>
          <p:nvPr/>
        </p:nvGrpSpPr>
        <p:grpSpPr bwMode="auto">
          <a:xfrm>
            <a:off x="8818563" y="1509713"/>
            <a:ext cx="304800" cy="304800"/>
            <a:chOff x="4595" y="951"/>
            <a:chExt cx="192" cy="192"/>
          </a:xfrm>
        </p:grpSpPr>
        <p:sp>
          <p:nvSpPr>
            <p:cNvPr id="20526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0527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0511" name="WordArt 50"/>
          <p:cNvSpPr>
            <a:spLocks noChangeArrowheads="1" noChangeShapeType="1" noTextEdit="1"/>
          </p:cNvSpPr>
          <p:nvPr/>
        </p:nvSpPr>
        <p:spPr bwMode="auto">
          <a:xfrm>
            <a:off x="4495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512" name="WordArt 51"/>
          <p:cNvSpPr>
            <a:spLocks noChangeArrowheads="1" noChangeShapeType="1" noTextEdit="1"/>
          </p:cNvSpPr>
          <p:nvPr/>
        </p:nvSpPr>
        <p:spPr bwMode="auto">
          <a:xfrm>
            <a:off x="5791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513" name="WordArt 52"/>
          <p:cNvSpPr>
            <a:spLocks noChangeArrowheads="1" noChangeShapeType="1" noTextEdit="1"/>
          </p:cNvSpPr>
          <p:nvPr/>
        </p:nvSpPr>
        <p:spPr bwMode="auto">
          <a:xfrm>
            <a:off x="7239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514" name="Oval 53"/>
          <p:cNvSpPr>
            <a:spLocks noChangeArrowheads="1"/>
          </p:cNvSpPr>
          <p:nvPr/>
        </p:nvSpPr>
        <p:spPr bwMode="auto">
          <a:xfrm>
            <a:off x="4610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0515" name="Oval 54"/>
          <p:cNvSpPr>
            <a:spLocks noChangeArrowheads="1"/>
          </p:cNvSpPr>
          <p:nvPr/>
        </p:nvSpPr>
        <p:spPr bwMode="auto">
          <a:xfrm>
            <a:off x="5867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0516" name="Oval 55"/>
          <p:cNvSpPr>
            <a:spLocks noChangeArrowheads="1"/>
          </p:cNvSpPr>
          <p:nvPr/>
        </p:nvSpPr>
        <p:spPr bwMode="auto">
          <a:xfrm>
            <a:off x="7162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sp>
        <p:nvSpPr>
          <p:cNvPr id="20517" name="Text Box 57"/>
          <p:cNvSpPr txBox="1">
            <a:spLocks noChangeArrowheads="1"/>
          </p:cNvSpPr>
          <p:nvPr/>
        </p:nvSpPr>
        <p:spPr bwMode="auto">
          <a:xfrm>
            <a:off x="2438400" y="304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9900"/>
                </a:solidFill>
                <a:latin typeface=".VnArabiaH" panose="020B7200000000000000" pitchFamily="34" charset="0"/>
              </a:rPr>
              <a:t>trî gióp</a:t>
            </a:r>
          </a:p>
        </p:txBody>
      </p:sp>
      <p:sp>
        <p:nvSpPr>
          <p:cNvPr id="20518" name="Text Box 58"/>
          <p:cNvSpPr txBox="1">
            <a:spLocks noChangeArrowheads="1"/>
          </p:cNvSpPr>
          <p:nvPr/>
        </p:nvSpPr>
        <p:spPr bwMode="auto">
          <a:xfrm>
            <a:off x="4038600" y="2133601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2000">
              <a:solidFill>
                <a:prstClr val="white"/>
              </a:solidFill>
              <a:latin typeface=".VnAristoteH" panose="020B7200000000000000" pitchFamily="34" charset="0"/>
            </a:endParaRPr>
          </a:p>
        </p:txBody>
      </p:sp>
      <p:sp>
        <p:nvSpPr>
          <p:cNvPr id="20519" name="Text Box 59"/>
          <p:cNvSpPr txBox="1">
            <a:spLocks noChangeArrowheads="1"/>
          </p:cNvSpPr>
          <p:nvPr/>
        </p:nvSpPr>
        <p:spPr bwMode="auto">
          <a:xfrm>
            <a:off x="3657600" y="1828800"/>
            <a:ext cx="35814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>
                <a:solidFill>
                  <a:srgbClr val="FF0066"/>
                </a:solidFill>
                <a:latin typeface=".VnAristoteH" panose="020B7200000000000000" pitchFamily="34" charset="0"/>
              </a:rPr>
              <a:t>trß ch¬i: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>
                <a:solidFill>
                  <a:srgbClr val="FF0066"/>
                </a:solidFill>
                <a:latin typeface=".VnAristoteH" panose="020B7200000000000000" pitchFamily="34" charset="0"/>
              </a:rPr>
              <a:t>ai lµ triÖu phó</a:t>
            </a:r>
            <a:r>
              <a:rPr lang="en-US" sz="4800">
                <a:solidFill>
                  <a:prstClr val="white"/>
                </a:solidFill>
                <a:latin typeface=".VnAristoteH" panose="020B7200000000000000" pitchFamily="34" charset="0"/>
              </a:rPr>
              <a:t> </a:t>
            </a:r>
          </a:p>
        </p:txBody>
      </p:sp>
      <p:sp>
        <p:nvSpPr>
          <p:cNvPr id="20520" name="Oval 60"/>
          <p:cNvSpPr>
            <a:spLocks noChangeArrowheads="1"/>
          </p:cNvSpPr>
          <p:nvPr/>
        </p:nvSpPr>
        <p:spPr bwMode="auto">
          <a:xfrm>
            <a:off x="2362200" y="830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20521" name="Picture 61" descr="8F831D4C86504E53A1502B3F9E6393B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1905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2" name="Group 63"/>
          <p:cNvGrpSpPr>
            <a:grpSpLocks/>
          </p:cNvGrpSpPr>
          <p:nvPr/>
        </p:nvGrpSpPr>
        <p:grpSpPr bwMode="auto">
          <a:xfrm>
            <a:off x="1524000" y="228600"/>
            <a:ext cx="2514600" cy="2133600"/>
            <a:chOff x="4080" y="2352"/>
            <a:chExt cx="1584" cy="1344"/>
          </a:xfrm>
        </p:grpSpPr>
        <p:pic>
          <p:nvPicPr>
            <p:cNvPr id="20523" name="Picture 64" descr="ROSE_Y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" y="2352"/>
              <a:ext cx="1014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4" name="Picture 65" descr="MOVE10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64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5" name="Picture 66" descr="QUASBUT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3048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639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 animBg="1"/>
      <p:bldP spid="2766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01" name="AutoShape 69"/>
          <p:cNvSpPr>
            <a:spLocks noChangeArrowheads="1"/>
          </p:cNvSpPr>
          <p:nvPr/>
        </p:nvSpPr>
        <p:spPr bwMode="auto">
          <a:xfrm>
            <a:off x="3505200" y="17526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1507" name="Freeform 2"/>
          <p:cNvSpPr>
            <a:spLocks/>
          </p:cNvSpPr>
          <p:nvPr/>
        </p:nvSpPr>
        <p:spPr bwMode="auto">
          <a:xfrm>
            <a:off x="1905000" y="-76200"/>
            <a:ext cx="2362200" cy="1143000"/>
          </a:xfrm>
          <a:custGeom>
            <a:avLst/>
            <a:gdLst>
              <a:gd name="T0" fmla="*/ 2147483647 w 2178"/>
              <a:gd name="T1" fmla="*/ 2147483647 h 612"/>
              <a:gd name="T2" fmla="*/ 2147483647 w 2178"/>
              <a:gd name="T3" fmla="*/ 2147483647 h 612"/>
              <a:gd name="T4" fmla="*/ 2147483647 w 2178"/>
              <a:gd name="T5" fmla="*/ 2147483647 h 612"/>
              <a:gd name="T6" fmla="*/ 2147483647 w 2178"/>
              <a:gd name="T7" fmla="*/ 2147483647 h 612"/>
              <a:gd name="T8" fmla="*/ 2147483647 w 2178"/>
              <a:gd name="T9" fmla="*/ 2147483647 h 612"/>
              <a:gd name="T10" fmla="*/ 2147483647 w 2178"/>
              <a:gd name="T11" fmla="*/ 2147483647 h 612"/>
              <a:gd name="T12" fmla="*/ 2147483647 w 2178"/>
              <a:gd name="T13" fmla="*/ 2147483647 h 612"/>
              <a:gd name="T14" fmla="*/ 2147483647 w 2178"/>
              <a:gd name="T15" fmla="*/ 2147483647 h 612"/>
              <a:gd name="T16" fmla="*/ 2147483647 w 2178"/>
              <a:gd name="T17" fmla="*/ 2147483647 h 612"/>
              <a:gd name="T18" fmla="*/ 2147483647 w 2178"/>
              <a:gd name="T19" fmla="*/ 2147483647 h 612"/>
              <a:gd name="T20" fmla="*/ 2147483647 w 2178"/>
              <a:gd name="T21" fmla="*/ 2147483647 h 612"/>
              <a:gd name="T22" fmla="*/ 2147483647 w 2178"/>
              <a:gd name="T23" fmla="*/ 2147483647 h 612"/>
              <a:gd name="T24" fmla="*/ 2147483647 w 2178"/>
              <a:gd name="T25" fmla="*/ 2147483647 h 612"/>
              <a:gd name="T26" fmla="*/ 2147483647 w 2178"/>
              <a:gd name="T27" fmla="*/ 2147483647 h 612"/>
              <a:gd name="T28" fmla="*/ 2147483647 w 2178"/>
              <a:gd name="T29" fmla="*/ 2147483647 h 612"/>
              <a:gd name="T30" fmla="*/ 2147483647 w 2178"/>
              <a:gd name="T31" fmla="*/ 2147483647 h 612"/>
              <a:gd name="T32" fmla="*/ 2147483647 w 2178"/>
              <a:gd name="T33" fmla="*/ 2147483647 h 612"/>
              <a:gd name="T34" fmla="*/ 2147483647 w 2178"/>
              <a:gd name="T35" fmla="*/ 2147483647 h 612"/>
              <a:gd name="T36" fmla="*/ 2147483647 w 2178"/>
              <a:gd name="T37" fmla="*/ 2147483647 h 612"/>
              <a:gd name="T38" fmla="*/ 2147483647 w 2178"/>
              <a:gd name="T39" fmla="*/ 2147483647 h 612"/>
              <a:gd name="T40" fmla="*/ 2147483647 w 2178"/>
              <a:gd name="T41" fmla="*/ 2147483647 h 612"/>
              <a:gd name="T42" fmla="*/ 2147483647 w 2178"/>
              <a:gd name="T43" fmla="*/ 2147483647 h 612"/>
              <a:gd name="T44" fmla="*/ 2147483647 w 2178"/>
              <a:gd name="T45" fmla="*/ 2147483647 h 612"/>
              <a:gd name="T46" fmla="*/ 2147483647 w 2178"/>
              <a:gd name="T47" fmla="*/ 2147483647 h 612"/>
              <a:gd name="T48" fmla="*/ 0 w 2178"/>
              <a:gd name="T49" fmla="*/ 2147483647 h 612"/>
              <a:gd name="T50" fmla="*/ 2147483647 w 2178"/>
              <a:gd name="T51" fmla="*/ 2147483647 h 612"/>
              <a:gd name="T52" fmla="*/ 2147483647 w 2178"/>
              <a:gd name="T53" fmla="*/ 2147483647 h 612"/>
              <a:gd name="T54" fmla="*/ 2147483647 w 2178"/>
              <a:gd name="T55" fmla="*/ 2147483647 h 612"/>
              <a:gd name="T56" fmla="*/ 2147483647 w 2178"/>
              <a:gd name="T57" fmla="*/ 2147483647 h 612"/>
              <a:gd name="T58" fmla="*/ 2147483647 w 2178"/>
              <a:gd name="T59" fmla="*/ 2147483647 h 612"/>
              <a:gd name="T60" fmla="*/ 2147483647 w 2178"/>
              <a:gd name="T61" fmla="*/ 2147483647 h 612"/>
              <a:gd name="T62" fmla="*/ 2147483647 w 2178"/>
              <a:gd name="T63" fmla="*/ 2147483647 h 612"/>
              <a:gd name="T64" fmla="*/ 2147483647 w 2178"/>
              <a:gd name="T65" fmla="*/ 2147483647 h 612"/>
              <a:gd name="T66" fmla="*/ 2147483647 w 2178"/>
              <a:gd name="T67" fmla="*/ 2147483647 h 612"/>
              <a:gd name="T68" fmla="*/ 2147483647 w 2178"/>
              <a:gd name="T69" fmla="*/ 2147483647 h 612"/>
              <a:gd name="T70" fmla="*/ 2147483647 w 2178"/>
              <a:gd name="T71" fmla="*/ 2147483647 h 612"/>
              <a:gd name="T72" fmla="*/ 2147483647 w 2178"/>
              <a:gd name="T73" fmla="*/ 2147483647 h 612"/>
              <a:gd name="T74" fmla="*/ 2147483647 w 2178"/>
              <a:gd name="T75" fmla="*/ 2147483647 h 612"/>
              <a:gd name="T76" fmla="*/ 2147483647 w 2178"/>
              <a:gd name="T77" fmla="*/ 2147483647 h 612"/>
              <a:gd name="T78" fmla="*/ 2147483647 w 2178"/>
              <a:gd name="T79" fmla="*/ 2147483647 h 612"/>
              <a:gd name="T80" fmla="*/ 2147483647 w 2178"/>
              <a:gd name="T81" fmla="*/ 2147483647 h 612"/>
              <a:gd name="T82" fmla="*/ 2147483647 w 2178"/>
              <a:gd name="T83" fmla="*/ 2147483647 h 612"/>
              <a:gd name="T84" fmla="*/ 2147483647 w 2178"/>
              <a:gd name="T85" fmla="*/ 2147483647 h 612"/>
              <a:gd name="T86" fmla="*/ 2147483647 w 2178"/>
              <a:gd name="T87" fmla="*/ 2147483647 h 612"/>
              <a:gd name="T88" fmla="*/ 2147483647 w 2178"/>
              <a:gd name="T89" fmla="*/ 2147483647 h 612"/>
              <a:gd name="T90" fmla="*/ 2147483647 w 2178"/>
              <a:gd name="T91" fmla="*/ 2147483647 h 612"/>
              <a:gd name="T92" fmla="*/ 2147483647 w 2178"/>
              <a:gd name="T93" fmla="*/ 2147483647 h 612"/>
              <a:gd name="T94" fmla="*/ 2147483647 w 2178"/>
              <a:gd name="T95" fmla="*/ 2147483647 h 612"/>
              <a:gd name="T96" fmla="*/ 2147483647 w 2178"/>
              <a:gd name="T97" fmla="*/ 2147483647 h 612"/>
              <a:gd name="T98" fmla="*/ 2147483647 w 2178"/>
              <a:gd name="T99" fmla="*/ 2147483647 h 612"/>
              <a:gd name="T100" fmla="*/ 2147483647 w 2178"/>
              <a:gd name="T101" fmla="*/ 2147483647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3200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21509" name="Object 4"/>
          <p:cNvGraphicFramePr>
            <a:graphicFrameLocks noChangeAspect="1"/>
          </p:cNvGraphicFramePr>
          <p:nvPr/>
        </p:nvGraphicFramePr>
        <p:xfrm>
          <a:off x="9372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lip" r:id="rId5" imgW="1713586" imgH="833018" progId="MS_ClipArt_Gallery.2">
                  <p:embed/>
                </p:oleObj>
              </mc:Choice>
              <mc:Fallback>
                <p:oleObj name="Clip" r:id="rId5" imgW="1713586" imgH="83301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5"/>
          <p:cNvGraphicFramePr>
            <a:graphicFrameLocks noChangeAspect="1"/>
          </p:cNvGraphicFramePr>
          <p:nvPr/>
        </p:nvGraphicFramePr>
        <p:xfrm>
          <a:off x="152400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lip" r:id="rId7" imgW="1139342" imgH="940918" progId="MS_ClipArt_Gallery.2">
                  <p:embed/>
                </p:oleObj>
              </mc:Choice>
              <mc:Fallback>
                <p:oleObj name="Clip" r:id="rId7" imgW="1139342" imgH="94091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Freeform 6"/>
          <p:cNvSpPr>
            <a:spLocks/>
          </p:cNvSpPr>
          <p:nvPr/>
        </p:nvSpPr>
        <p:spPr bwMode="auto">
          <a:xfrm>
            <a:off x="1966913" y="654051"/>
            <a:ext cx="538162" cy="220663"/>
          </a:xfrm>
          <a:custGeom>
            <a:avLst/>
            <a:gdLst>
              <a:gd name="T0" fmla="*/ 2147483647 w 339"/>
              <a:gd name="T1" fmla="*/ 2147483647 h 220"/>
              <a:gd name="T2" fmla="*/ 2147483647 w 339"/>
              <a:gd name="T3" fmla="*/ 2147483647 h 220"/>
              <a:gd name="T4" fmla="*/ 2147483647 w 339"/>
              <a:gd name="T5" fmla="*/ 2147483647 h 220"/>
              <a:gd name="T6" fmla="*/ 2147483647 w 339"/>
              <a:gd name="T7" fmla="*/ 2147483647 h 220"/>
              <a:gd name="T8" fmla="*/ 2147483647 w 339"/>
              <a:gd name="T9" fmla="*/ 2147483647 h 220"/>
              <a:gd name="T10" fmla="*/ 2147483647 w 339"/>
              <a:gd name="T11" fmla="*/ 2147483647 h 220"/>
              <a:gd name="T12" fmla="*/ 2147483647 w 339"/>
              <a:gd name="T13" fmla="*/ 2147483647 h 220"/>
              <a:gd name="T14" fmla="*/ 2147483647 w 339"/>
              <a:gd name="T15" fmla="*/ 2147483647 h 220"/>
              <a:gd name="T16" fmla="*/ 2147483647 w 339"/>
              <a:gd name="T17" fmla="*/ 2147483647 h 220"/>
              <a:gd name="T18" fmla="*/ 2147483647 w 339"/>
              <a:gd name="T19" fmla="*/ 2147483647 h 220"/>
              <a:gd name="T20" fmla="*/ 2147483647 w 339"/>
              <a:gd name="T21" fmla="*/ 2147483647 h 220"/>
              <a:gd name="T22" fmla="*/ 2147483647 w 339"/>
              <a:gd name="T23" fmla="*/ 2147483647 h 220"/>
              <a:gd name="T24" fmla="*/ 2147483647 w 339"/>
              <a:gd name="T25" fmla="*/ 2147483647 h 220"/>
              <a:gd name="T26" fmla="*/ 2147483647 w 339"/>
              <a:gd name="T27" fmla="*/ 2147483647 h 220"/>
              <a:gd name="T28" fmla="*/ 2147483647 w 339"/>
              <a:gd name="T29" fmla="*/ 2147483647 h 220"/>
              <a:gd name="T30" fmla="*/ 2147483647 w 339"/>
              <a:gd name="T31" fmla="*/ 2147483647 h 220"/>
              <a:gd name="T32" fmla="*/ 2147483647 w 339"/>
              <a:gd name="T33" fmla="*/ 2147483647 h 220"/>
              <a:gd name="T34" fmla="*/ 2147483647 w 339"/>
              <a:gd name="T35" fmla="*/ 2147483647 h 220"/>
              <a:gd name="T36" fmla="*/ 2147483647 w 339"/>
              <a:gd name="T37" fmla="*/ 2147483647 h 220"/>
              <a:gd name="T38" fmla="*/ 2147483647 w 339"/>
              <a:gd name="T39" fmla="*/ 2147483647 h 220"/>
              <a:gd name="T40" fmla="*/ 2147483647 w 339"/>
              <a:gd name="T41" fmla="*/ 2147483647 h 220"/>
              <a:gd name="T42" fmla="*/ 0 w 339"/>
              <a:gd name="T43" fmla="*/ 2147483647 h 220"/>
              <a:gd name="T44" fmla="*/ 2147483647 w 339"/>
              <a:gd name="T45" fmla="*/ 2147483647 h 220"/>
              <a:gd name="T46" fmla="*/ 2147483647 w 339"/>
              <a:gd name="T47" fmla="*/ 2147483647 h 220"/>
              <a:gd name="T48" fmla="*/ 2147483647 w 339"/>
              <a:gd name="T49" fmla="*/ 2147483647 h 220"/>
              <a:gd name="T50" fmla="*/ 2147483647 w 339"/>
              <a:gd name="T51" fmla="*/ 2147483647 h 220"/>
              <a:gd name="T52" fmla="*/ 2147483647 w 339"/>
              <a:gd name="T53" fmla="*/ 2147483647 h 220"/>
              <a:gd name="T54" fmla="*/ 2147483647 w 339"/>
              <a:gd name="T55" fmla="*/ 2147483647 h 220"/>
              <a:gd name="T56" fmla="*/ 2147483647 w 339"/>
              <a:gd name="T57" fmla="*/ 2147483647 h 220"/>
              <a:gd name="T58" fmla="*/ 2147483647 w 339"/>
              <a:gd name="T59" fmla="*/ 2147483647 h 220"/>
              <a:gd name="T60" fmla="*/ 2147483647 w 339"/>
              <a:gd name="T61" fmla="*/ 2147483647 h 220"/>
              <a:gd name="T62" fmla="*/ 2147483647 w 339"/>
              <a:gd name="T63" fmla="*/ 2147483647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Freeform 7"/>
          <p:cNvSpPr>
            <a:spLocks/>
          </p:cNvSpPr>
          <p:nvPr/>
        </p:nvSpPr>
        <p:spPr bwMode="auto">
          <a:xfrm>
            <a:off x="1520825" y="455613"/>
            <a:ext cx="920750" cy="304800"/>
          </a:xfrm>
          <a:custGeom>
            <a:avLst/>
            <a:gdLst>
              <a:gd name="T0" fmla="*/ 2147483647 w 580"/>
              <a:gd name="T1" fmla="*/ 2147483647 h 304"/>
              <a:gd name="T2" fmla="*/ 2147483647 w 580"/>
              <a:gd name="T3" fmla="*/ 2147483647 h 304"/>
              <a:gd name="T4" fmla="*/ 2147483647 w 580"/>
              <a:gd name="T5" fmla="*/ 2147483647 h 304"/>
              <a:gd name="T6" fmla="*/ 2147483647 w 580"/>
              <a:gd name="T7" fmla="*/ 2147483647 h 304"/>
              <a:gd name="T8" fmla="*/ 2147483647 w 580"/>
              <a:gd name="T9" fmla="*/ 2147483647 h 304"/>
              <a:gd name="T10" fmla="*/ 2147483647 w 580"/>
              <a:gd name="T11" fmla="*/ 2147483647 h 304"/>
              <a:gd name="T12" fmla="*/ 2147483647 w 580"/>
              <a:gd name="T13" fmla="*/ 2147483647 h 304"/>
              <a:gd name="T14" fmla="*/ 2147483647 w 580"/>
              <a:gd name="T15" fmla="*/ 2147483647 h 304"/>
              <a:gd name="T16" fmla="*/ 2147483647 w 580"/>
              <a:gd name="T17" fmla="*/ 2147483647 h 304"/>
              <a:gd name="T18" fmla="*/ 2147483647 w 580"/>
              <a:gd name="T19" fmla="*/ 2147483647 h 304"/>
              <a:gd name="T20" fmla="*/ 2147483647 w 580"/>
              <a:gd name="T21" fmla="*/ 2147483647 h 304"/>
              <a:gd name="T22" fmla="*/ 2147483647 w 580"/>
              <a:gd name="T23" fmla="*/ 2147483647 h 304"/>
              <a:gd name="T24" fmla="*/ 2147483647 w 580"/>
              <a:gd name="T25" fmla="*/ 2147483647 h 304"/>
              <a:gd name="T26" fmla="*/ 2147483647 w 580"/>
              <a:gd name="T27" fmla="*/ 2147483647 h 304"/>
              <a:gd name="T28" fmla="*/ 2147483647 w 580"/>
              <a:gd name="T29" fmla="*/ 2147483647 h 304"/>
              <a:gd name="T30" fmla="*/ 2147483647 w 580"/>
              <a:gd name="T31" fmla="*/ 2147483647 h 304"/>
              <a:gd name="T32" fmla="*/ 2147483647 w 580"/>
              <a:gd name="T33" fmla="*/ 2147483647 h 304"/>
              <a:gd name="T34" fmla="*/ 2147483647 w 580"/>
              <a:gd name="T35" fmla="*/ 2147483647 h 304"/>
              <a:gd name="T36" fmla="*/ 2147483647 w 580"/>
              <a:gd name="T37" fmla="*/ 2147483647 h 304"/>
              <a:gd name="T38" fmla="*/ 2147483647 w 580"/>
              <a:gd name="T39" fmla="*/ 2147483647 h 304"/>
              <a:gd name="T40" fmla="*/ 2147483647 w 580"/>
              <a:gd name="T41" fmla="*/ 2147483647 h 304"/>
              <a:gd name="T42" fmla="*/ 2147483647 w 580"/>
              <a:gd name="T43" fmla="*/ 2147483647 h 304"/>
              <a:gd name="T44" fmla="*/ 2147483647 w 580"/>
              <a:gd name="T45" fmla="*/ 2147483647 h 304"/>
              <a:gd name="T46" fmla="*/ 2147483647 w 580"/>
              <a:gd name="T47" fmla="*/ 2147483647 h 304"/>
              <a:gd name="T48" fmla="*/ 2147483647 w 580"/>
              <a:gd name="T49" fmla="*/ 2147483647 h 304"/>
              <a:gd name="T50" fmla="*/ 2147483647 w 580"/>
              <a:gd name="T51" fmla="*/ 2147483647 h 304"/>
              <a:gd name="T52" fmla="*/ 2147483647 w 580"/>
              <a:gd name="T53" fmla="*/ 2147483647 h 304"/>
              <a:gd name="T54" fmla="*/ 2147483647 w 580"/>
              <a:gd name="T55" fmla="*/ 2147483647 h 304"/>
              <a:gd name="T56" fmla="*/ 0 w 580"/>
              <a:gd name="T57" fmla="*/ 2147483647 h 304"/>
              <a:gd name="T58" fmla="*/ 2147483647 w 580"/>
              <a:gd name="T59" fmla="*/ 2147483647 h 304"/>
              <a:gd name="T60" fmla="*/ 2147483647 w 580"/>
              <a:gd name="T61" fmla="*/ 2147483647 h 304"/>
              <a:gd name="T62" fmla="*/ 2147483647 w 580"/>
              <a:gd name="T63" fmla="*/ 2147483647 h 304"/>
              <a:gd name="T64" fmla="*/ 2147483647 w 580"/>
              <a:gd name="T65" fmla="*/ 2147483647 h 304"/>
              <a:gd name="T66" fmla="*/ 2147483647 w 580"/>
              <a:gd name="T67" fmla="*/ 2147483647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1513" name="Freeform 8"/>
          <p:cNvSpPr>
            <a:spLocks/>
          </p:cNvSpPr>
          <p:nvPr/>
        </p:nvSpPr>
        <p:spPr bwMode="auto">
          <a:xfrm>
            <a:off x="2362200" y="1006475"/>
            <a:ext cx="184150" cy="63500"/>
          </a:xfrm>
          <a:custGeom>
            <a:avLst/>
            <a:gdLst>
              <a:gd name="T0" fmla="*/ 0 w 116"/>
              <a:gd name="T1" fmla="*/ 2147483647 h 62"/>
              <a:gd name="T2" fmla="*/ 0 w 116"/>
              <a:gd name="T3" fmla="*/ 2147483647 h 62"/>
              <a:gd name="T4" fmla="*/ 2147483647 w 116"/>
              <a:gd name="T5" fmla="*/ 2147483647 h 62"/>
              <a:gd name="T6" fmla="*/ 2147483647 w 116"/>
              <a:gd name="T7" fmla="*/ 2147483647 h 62"/>
              <a:gd name="T8" fmla="*/ 2147483647 w 116"/>
              <a:gd name="T9" fmla="*/ 2147483647 h 62"/>
              <a:gd name="T10" fmla="*/ 2147483647 w 116"/>
              <a:gd name="T11" fmla="*/ 2147483647 h 62"/>
              <a:gd name="T12" fmla="*/ 2147483647 w 116"/>
              <a:gd name="T13" fmla="*/ 2147483647 h 62"/>
              <a:gd name="T14" fmla="*/ 2147483647 w 116"/>
              <a:gd name="T15" fmla="*/ 2147483647 h 62"/>
              <a:gd name="T16" fmla="*/ 2147483647 w 116"/>
              <a:gd name="T17" fmla="*/ 0 h 62"/>
              <a:gd name="T18" fmla="*/ 2147483647 w 116"/>
              <a:gd name="T19" fmla="*/ 2147483647 h 62"/>
              <a:gd name="T20" fmla="*/ 2147483647 w 116"/>
              <a:gd name="T21" fmla="*/ 2147483647 h 62"/>
              <a:gd name="T22" fmla="*/ 2147483647 w 116"/>
              <a:gd name="T23" fmla="*/ 2147483647 h 62"/>
              <a:gd name="T24" fmla="*/ 2147483647 w 116"/>
              <a:gd name="T25" fmla="*/ 2147483647 h 62"/>
              <a:gd name="T26" fmla="*/ 2147483647 w 116"/>
              <a:gd name="T27" fmla="*/ 2147483647 h 62"/>
              <a:gd name="T28" fmla="*/ 2147483647 w 116"/>
              <a:gd name="T29" fmla="*/ 2147483647 h 62"/>
              <a:gd name="T30" fmla="*/ 2147483647 w 116"/>
              <a:gd name="T31" fmla="*/ 2147483647 h 62"/>
              <a:gd name="T32" fmla="*/ 2147483647 w 116"/>
              <a:gd name="T33" fmla="*/ 2147483647 h 62"/>
              <a:gd name="T34" fmla="*/ 2147483647 w 116"/>
              <a:gd name="T35" fmla="*/ 2147483647 h 62"/>
              <a:gd name="T36" fmla="*/ 2147483647 w 116"/>
              <a:gd name="T37" fmla="*/ 2147483647 h 62"/>
              <a:gd name="T38" fmla="*/ 2147483647 w 116"/>
              <a:gd name="T39" fmla="*/ 2147483647 h 62"/>
              <a:gd name="T40" fmla="*/ 2147483647 w 116"/>
              <a:gd name="T41" fmla="*/ 2147483647 h 62"/>
              <a:gd name="T42" fmla="*/ 2147483647 w 116"/>
              <a:gd name="T43" fmla="*/ 2147483647 h 62"/>
              <a:gd name="T44" fmla="*/ 2147483647 w 116"/>
              <a:gd name="T45" fmla="*/ 2147483647 h 62"/>
              <a:gd name="T46" fmla="*/ 2147483647 w 116"/>
              <a:gd name="T47" fmla="*/ 2147483647 h 62"/>
              <a:gd name="T48" fmla="*/ 0 w 116"/>
              <a:gd name="T49" fmla="*/ 2147483647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514" name="Object 9"/>
          <p:cNvGraphicFramePr>
            <a:graphicFrameLocks noChangeAspect="1"/>
          </p:cNvGraphicFramePr>
          <p:nvPr/>
        </p:nvGraphicFramePr>
        <p:xfrm>
          <a:off x="8777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lip" r:id="rId9" imgW="837590" imgH="639166" progId="MS_ClipArt_Gallery.2">
                  <p:embed/>
                </p:oleObj>
              </mc:Choice>
              <mc:Fallback>
                <p:oleObj name="Clip" r:id="rId9" imgW="837590" imgH="63916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52400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</a:endParaRPr>
          </a:p>
        </p:txBody>
      </p:sp>
      <p:graphicFrame>
        <p:nvGraphicFramePr>
          <p:cNvPr id="21516" name="Object 11"/>
          <p:cNvGraphicFramePr>
            <a:graphicFrameLocks noChangeAspect="1"/>
          </p:cNvGraphicFramePr>
          <p:nvPr/>
        </p:nvGraphicFramePr>
        <p:xfrm>
          <a:off x="838200" y="4906964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lip" r:id="rId11" imgW="4435475" imgH="3328988" progId="MS_ClipArt_Gallery.2">
                  <p:embed/>
                </p:oleObj>
              </mc:Choice>
              <mc:Fallback>
                <p:oleObj name="Clip" r:id="rId11" imgW="4435475" imgH="33289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06964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AutoShape 12"/>
          <p:cNvSpPr>
            <a:spLocks noChangeArrowheads="1"/>
          </p:cNvSpPr>
          <p:nvPr/>
        </p:nvSpPr>
        <p:spPr bwMode="auto">
          <a:xfrm>
            <a:off x="7604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50000 VND</a:t>
            </a:r>
          </a:p>
        </p:txBody>
      </p:sp>
      <p:sp>
        <p:nvSpPr>
          <p:cNvPr id="21518" name="AutoShape 13"/>
          <p:cNvSpPr>
            <a:spLocks noChangeArrowheads="1"/>
          </p:cNvSpPr>
          <p:nvPr/>
        </p:nvSpPr>
        <p:spPr bwMode="auto">
          <a:xfrm>
            <a:off x="7604125" y="1970089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30000 VND</a:t>
            </a:r>
          </a:p>
        </p:txBody>
      </p:sp>
      <p:sp>
        <p:nvSpPr>
          <p:cNvPr id="21519" name="AutoShape 14"/>
          <p:cNvSpPr>
            <a:spLocks noChangeArrowheads="1"/>
          </p:cNvSpPr>
          <p:nvPr/>
        </p:nvSpPr>
        <p:spPr bwMode="auto">
          <a:xfrm>
            <a:off x="7604125" y="2525714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25000 VND</a:t>
            </a:r>
          </a:p>
        </p:txBody>
      </p:sp>
      <p:sp>
        <p:nvSpPr>
          <p:cNvPr id="21520" name="AutoShape 15"/>
          <p:cNvSpPr>
            <a:spLocks noChangeArrowheads="1"/>
          </p:cNvSpPr>
          <p:nvPr/>
        </p:nvSpPr>
        <p:spPr bwMode="auto">
          <a:xfrm>
            <a:off x="7659689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20000 VND</a:t>
            </a:r>
          </a:p>
        </p:txBody>
      </p:sp>
      <p:sp>
        <p:nvSpPr>
          <p:cNvPr id="21521" name="AutoShape 16"/>
          <p:cNvSpPr>
            <a:spLocks noChangeArrowheads="1"/>
          </p:cNvSpPr>
          <p:nvPr/>
        </p:nvSpPr>
        <p:spPr bwMode="auto">
          <a:xfrm>
            <a:off x="7680325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15000 VND</a:t>
            </a:r>
          </a:p>
        </p:txBody>
      </p:sp>
      <p:sp>
        <p:nvSpPr>
          <p:cNvPr id="21522" name="AutoShape 17"/>
          <p:cNvSpPr>
            <a:spLocks noChangeArrowheads="1"/>
          </p:cNvSpPr>
          <p:nvPr/>
        </p:nvSpPr>
        <p:spPr bwMode="auto">
          <a:xfrm>
            <a:off x="7673975" y="4192589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10000 VND</a:t>
            </a:r>
          </a:p>
        </p:txBody>
      </p:sp>
      <p:sp>
        <p:nvSpPr>
          <p:cNvPr id="21523" name="AutoShape 18"/>
          <p:cNvSpPr>
            <a:spLocks noChangeArrowheads="1"/>
          </p:cNvSpPr>
          <p:nvPr/>
        </p:nvSpPr>
        <p:spPr bwMode="auto">
          <a:xfrm>
            <a:off x="7696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1000 VND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7715250" y="51816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3000 VND</a:t>
            </a:r>
          </a:p>
        </p:txBody>
      </p:sp>
      <p:sp>
        <p:nvSpPr>
          <p:cNvPr id="21525" name="AutoShape 22"/>
          <p:cNvSpPr>
            <a:spLocks noChangeArrowheads="1"/>
          </p:cNvSpPr>
          <p:nvPr/>
        </p:nvSpPr>
        <p:spPr bwMode="auto">
          <a:xfrm>
            <a:off x="7680325" y="4694239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5000 VND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410700" y="5233988"/>
            <a:ext cx="304800" cy="304800"/>
            <a:chOff x="4666" y="3644"/>
            <a:chExt cx="192" cy="192"/>
          </a:xfrm>
        </p:grpSpPr>
        <p:sp>
          <p:nvSpPr>
            <p:cNvPr id="21565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1566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1527" name="Group 26"/>
          <p:cNvGrpSpPr>
            <a:grpSpLocks/>
          </p:cNvGrpSpPr>
          <p:nvPr/>
        </p:nvGrpSpPr>
        <p:grpSpPr bwMode="auto">
          <a:xfrm>
            <a:off x="9434513" y="5765800"/>
            <a:ext cx="304800" cy="304800"/>
            <a:chOff x="4656" y="3338"/>
            <a:chExt cx="192" cy="192"/>
          </a:xfrm>
        </p:grpSpPr>
        <p:sp>
          <p:nvSpPr>
            <p:cNvPr id="21563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156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1528" name="Group 29"/>
          <p:cNvGrpSpPr>
            <a:grpSpLocks/>
          </p:cNvGrpSpPr>
          <p:nvPr/>
        </p:nvGrpSpPr>
        <p:grpSpPr bwMode="auto">
          <a:xfrm>
            <a:off x="9412288" y="4765675"/>
            <a:ext cx="304800" cy="304800"/>
            <a:chOff x="4643" y="3002"/>
            <a:chExt cx="192" cy="192"/>
          </a:xfrm>
        </p:grpSpPr>
        <p:sp>
          <p:nvSpPr>
            <p:cNvPr id="21561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1562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1529" name="Group 32"/>
          <p:cNvGrpSpPr>
            <a:grpSpLocks/>
          </p:cNvGrpSpPr>
          <p:nvPr/>
        </p:nvGrpSpPr>
        <p:grpSpPr bwMode="auto">
          <a:xfrm>
            <a:off x="9398000" y="4225925"/>
            <a:ext cx="304800" cy="304800"/>
            <a:chOff x="4634" y="2662"/>
            <a:chExt cx="192" cy="192"/>
          </a:xfrm>
        </p:grpSpPr>
        <p:sp>
          <p:nvSpPr>
            <p:cNvPr id="21559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156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530" name="Group 35"/>
          <p:cNvGrpSpPr>
            <a:grpSpLocks/>
          </p:cNvGrpSpPr>
          <p:nvPr/>
        </p:nvGrpSpPr>
        <p:grpSpPr bwMode="auto">
          <a:xfrm>
            <a:off x="9391650" y="3657600"/>
            <a:ext cx="304800" cy="304800"/>
            <a:chOff x="4630" y="2304"/>
            <a:chExt cx="192" cy="192"/>
          </a:xfrm>
        </p:grpSpPr>
        <p:sp>
          <p:nvSpPr>
            <p:cNvPr id="21557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1558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1531" name="Group 38"/>
          <p:cNvGrpSpPr>
            <a:grpSpLocks/>
          </p:cNvGrpSpPr>
          <p:nvPr/>
        </p:nvGrpSpPr>
        <p:grpSpPr bwMode="auto">
          <a:xfrm>
            <a:off x="9391650" y="3103563"/>
            <a:ext cx="304800" cy="304800"/>
            <a:chOff x="4630" y="1955"/>
            <a:chExt cx="192" cy="192"/>
          </a:xfrm>
        </p:grpSpPr>
        <p:sp>
          <p:nvSpPr>
            <p:cNvPr id="21555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155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1532" name="Group 41"/>
          <p:cNvGrpSpPr>
            <a:grpSpLocks/>
          </p:cNvGrpSpPr>
          <p:nvPr/>
        </p:nvGrpSpPr>
        <p:grpSpPr bwMode="auto">
          <a:xfrm>
            <a:off x="9356725" y="2555875"/>
            <a:ext cx="304800" cy="304800"/>
            <a:chOff x="4608" y="1610"/>
            <a:chExt cx="192" cy="192"/>
          </a:xfrm>
        </p:grpSpPr>
        <p:sp>
          <p:nvSpPr>
            <p:cNvPr id="21553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1554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1533" name="Group 44"/>
          <p:cNvGrpSpPr>
            <a:grpSpLocks/>
          </p:cNvGrpSpPr>
          <p:nvPr/>
        </p:nvGrpSpPr>
        <p:grpSpPr bwMode="auto">
          <a:xfrm>
            <a:off x="9356725" y="2016125"/>
            <a:ext cx="304800" cy="304800"/>
            <a:chOff x="4608" y="1270"/>
            <a:chExt cx="192" cy="192"/>
          </a:xfrm>
        </p:grpSpPr>
        <p:sp>
          <p:nvSpPr>
            <p:cNvPr id="21551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1552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1534" name="Group 47"/>
          <p:cNvGrpSpPr>
            <a:grpSpLocks/>
          </p:cNvGrpSpPr>
          <p:nvPr/>
        </p:nvGrpSpPr>
        <p:grpSpPr bwMode="auto">
          <a:xfrm>
            <a:off x="9336088" y="1509713"/>
            <a:ext cx="304800" cy="304800"/>
            <a:chOff x="4595" y="951"/>
            <a:chExt cx="192" cy="192"/>
          </a:xfrm>
        </p:grpSpPr>
        <p:sp>
          <p:nvSpPr>
            <p:cNvPr id="21549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1550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1535" name="WordArt 51"/>
          <p:cNvSpPr>
            <a:spLocks noChangeArrowheads="1" noChangeShapeType="1" noTextEdit="1"/>
          </p:cNvSpPr>
          <p:nvPr/>
        </p:nvSpPr>
        <p:spPr bwMode="auto">
          <a:xfrm>
            <a:off x="4495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36" name="WordArt 52"/>
          <p:cNvSpPr>
            <a:spLocks noChangeArrowheads="1" noChangeShapeType="1" noTextEdit="1"/>
          </p:cNvSpPr>
          <p:nvPr/>
        </p:nvSpPr>
        <p:spPr bwMode="auto">
          <a:xfrm>
            <a:off x="5791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537" name="WordArt 53"/>
          <p:cNvSpPr>
            <a:spLocks noChangeArrowheads="1" noChangeShapeType="1" noTextEdit="1"/>
          </p:cNvSpPr>
          <p:nvPr/>
        </p:nvSpPr>
        <p:spPr bwMode="auto">
          <a:xfrm>
            <a:off x="7239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3733800" y="2641601"/>
            <a:ext cx="3581400" cy="8302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.VnTime" panose="020B7200000000000000" pitchFamily="34" charset="0"/>
              </a:rPr>
              <a:t>K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công đoạn làm ra hạt lúa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3657600" y="3938588"/>
            <a:ext cx="1600200" cy="8302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.VnTime" panose="020B7200000000000000" pitchFamily="34" charset="0"/>
              </a:rPr>
              <a:t>A. 1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đoạn</a:t>
            </a:r>
            <a:endParaRPr lang="en-US" sz="2400" baseline="-25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5715000" y="4819651"/>
            <a:ext cx="1905000" cy="10779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D.4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Công đoạn</a:t>
            </a:r>
            <a:endParaRPr lang="en-US" sz="2400" baseline="-25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3657600" y="4791076"/>
            <a:ext cx="1905000" cy="8302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.VnTime" panose="020B7200000000000000" pitchFamily="34" charset="0"/>
              </a:rPr>
              <a:t>C.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công đoạn</a:t>
            </a:r>
            <a:endParaRPr lang="en-US" sz="2400" baseline="-25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5562600" y="3733801"/>
            <a:ext cx="2057400" cy="4619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.VnTime" panose="020B7200000000000000" pitchFamily="34" charset="0"/>
              </a:rPr>
              <a:t>B</a:t>
            </a:r>
            <a:r>
              <a:rPr lang="en-US" sz="2400">
                <a:solidFill>
                  <a:prstClr val="black"/>
                </a:solidFill>
                <a:latin typeface=".VnTimeH" panose="020B7200000000000000" pitchFamily="34" charset="0"/>
              </a:rPr>
              <a:t>.</a:t>
            </a:r>
            <a:r>
              <a:rPr lang="en-US" sz="2400">
                <a:solidFill>
                  <a:prstClr val="black"/>
                </a:solidFill>
                <a:latin typeface=".VnTime" panose="020B7200000000000000" pitchFamily="34" charset="0"/>
              </a:rPr>
              <a:t>3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đoạn</a:t>
            </a:r>
            <a:r>
              <a:rPr lang="en-US" sz="240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1543" name="Oval 60"/>
          <p:cNvSpPr>
            <a:spLocks noChangeArrowheads="1"/>
          </p:cNvSpPr>
          <p:nvPr/>
        </p:nvSpPr>
        <p:spPr bwMode="auto">
          <a:xfrm>
            <a:off x="46101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1544" name="Oval 61"/>
          <p:cNvSpPr>
            <a:spLocks noChangeArrowheads="1"/>
          </p:cNvSpPr>
          <p:nvPr/>
        </p:nvSpPr>
        <p:spPr bwMode="auto">
          <a:xfrm>
            <a:off x="58674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1545" name="Oval 62"/>
          <p:cNvSpPr>
            <a:spLocks noChangeArrowheads="1"/>
          </p:cNvSpPr>
          <p:nvPr/>
        </p:nvSpPr>
        <p:spPr bwMode="auto">
          <a:xfrm>
            <a:off x="71628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4095" name="Picture 63" descr="woman_teacher_blackboard_md_wh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49226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7" name="Rectangle 65"/>
          <p:cNvSpPr>
            <a:spLocks noChangeArrowheads="1"/>
          </p:cNvSpPr>
          <p:nvPr/>
        </p:nvSpPr>
        <p:spPr bwMode="auto">
          <a:xfrm>
            <a:off x="2286000" y="1"/>
            <a:ext cx="2211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FF"/>
                </a:solidFill>
              </a:rPr>
              <a:t>Trợ giúp</a:t>
            </a:r>
          </a:p>
        </p:txBody>
      </p:sp>
      <p:sp>
        <p:nvSpPr>
          <p:cNvPr id="21548" name="Text Box 67"/>
          <p:cNvSpPr txBox="1">
            <a:spLocks noChangeArrowheads="1"/>
          </p:cNvSpPr>
          <p:nvPr/>
        </p:nvSpPr>
        <p:spPr bwMode="auto">
          <a:xfrm>
            <a:off x="4419600" y="167640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  <a:r>
              <a:rPr lang="en-US" sz="2800">
                <a:solidFill>
                  <a:srgbClr val="FF0066"/>
                </a:solidFill>
                <a:latin typeface=".VnAvant" panose="020B72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63309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44087" grpId="0" animBg="1"/>
      <p:bldP spid="44088" grpId="0" animBg="1"/>
      <p:bldP spid="44089" grpId="0" animBg="1"/>
      <p:bldP spid="44090" grpId="0" animBg="1"/>
      <p:bldP spid="440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1905000" y="0"/>
            <a:ext cx="2362200" cy="1143000"/>
          </a:xfrm>
          <a:custGeom>
            <a:avLst/>
            <a:gdLst>
              <a:gd name="T0" fmla="*/ 2147483647 w 2178"/>
              <a:gd name="T1" fmla="*/ 2147483647 h 612"/>
              <a:gd name="T2" fmla="*/ 2147483647 w 2178"/>
              <a:gd name="T3" fmla="*/ 2147483647 h 612"/>
              <a:gd name="T4" fmla="*/ 2147483647 w 2178"/>
              <a:gd name="T5" fmla="*/ 2147483647 h 612"/>
              <a:gd name="T6" fmla="*/ 2147483647 w 2178"/>
              <a:gd name="T7" fmla="*/ 2147483647 h 612"/>
              <a:gd name="T8" fmla="*/ 2147483647 w 2178"/>
              <a:gd name="T9" fmla="*/ 2147483647 h 612"/>
              <a:gd name="T10" fmla="*/ 2147483647 w 2178"/>
              <a:gd name="T11" fmla="*/ 2147483647 h 612"/>
              <a:gd name="T12" fmla="*/ 2147483647 w 2178"/>
              <a:gd name="T13" fmla="*/ 2147483647 h 612"/>
              <a:gd name="T14" fmla="*/ 2147483647 w 2178"/>
              <a:gd name="T15" fmla="*/ 2147483647 h 612"/>
              <a:gd name="T16" fmla="*/ 2147483647 w 2178"/>
              <a:gd name="T17" fmla="*/ 2147483647 h 612"/>
              <a:gd name="T18" fmla="*/ 2147483647 w 2178"/>
              <a:gd name="T19" fmla="*/ 2147483647 h 612"/>
              <a:gd name="T20" fmla="*/ 2147483647 w 2178"/>
              <a:gd name="T21" fmla="*/ 2147483647 h 612"/>
              <a:gd name="T22" fmla="*/ 2147483647 w 2178"/>
              <a:gd name="T23" fmla="*/ 2147483647 h 612"/>
              <a:gd name="T24" fmla="*/ 2147483647 w 2178"/>
              <a:gd name="T25" fmla="*/ 2147483647 h 612"/>
              <a:gd name="T26" fmla="*/ 2147483647 w 2178"/>
              <a:gd name="T27" fmla="*/ 2147483647 h 612"/>
              <a:gd name="T28" fmla="*/ 2147483647 w 2178"/>
              <a:gd name="T29" fmla="*/ 2147483647 h 612"/>
              <a:gd name="T30" fmla="*/ 2147483647 w 2178"/>
              <a:gd name="T31" fmla="*/ 2147483647 h 612"/>
              <a:gd name="T32" fmla="*/ 2147483647 w 2178"/>
              <a:gd name="T33" fmla="*/ 2147483647 h 612"/>
              <a:gd name="T34" fmla="*/ 2147483647 w 2178"/>
              <a:gd name="T35" fmla="*/ 2147483647 h 612"/>
              <a:gd name="T36" fmla="*/ 2147483647 w 2178"/>
              <a:gd name="T37" fmla="*/ 2147483647 h 612"/>
              <a:gd name="T38" fmla="*/ 2147483647 w 2178"/>
              <a:gd name="T39" fmla="*/ 2147483647 h 612"/>
              <a:gd name="T40" fmla="*/ 2147483647 w 2178"/>
              <a:gd name="T41" fmla="*/ 2147483647 h 612"/>
              <a:gd name="T42" fmla="*/ 2147483647 w 2178"/>
              <a:gd name="T43" fmla="*/ 2147483647 h 612"/>
              <a:gd name="T44" fmla="*/ 2147483647 w 2178"/>
              <a:gd name="T45" fmla="*/ 2147483647 h 612"/>
              <a:gd name="T46" fmla="*/ 2147483647 w 2178"/>
              <a:gd name="T47" fmla="*/ 2147483647 h 612"/>
              <a:gd name="T48" fmla="*/ 0 w 2178"/>
              <a:gd name="T49" fmla="*/ 2147483647 h 612"/>
              <a:gd name="T50" fmla="*/ 2147483647 w 2178"/>
              <a:gd name="T51" fmla="*/ 2147483647 h 612"/>
              <a:gd name="T52" fmla="*/ 2147483647 w 2178"/>
              <a:gd name="T53" fmla="*/ 2147483647 h 612"/>
              <a:gd name="T54" fmla="*/ 2147483647 w 2178"/>
              <a:gd name="T55" fmla="*/ 2147483647 h 612"/>
              <a:gd name="T56" fmla="*/ 2147483647 w 2178"/>
              <a:gd name="T57" fmla="*/ 2147483647 h 612"/>
              <a:gd name="T58" fmla="*/ 2147483647 w 2178"/>
              <a:gd name="T59" fmla="*/ 2147483647 h 612"/>
              <a:gd name="T60" fmla="*/ 2147483647 w 2178"/>
              <a:gd name="T61" fmla="*/ 2147483647 h 612"/>
              <a:gd name="T62" fmla="*/ 2147483647 w 2178"/>
              <a:gd name="T63" fmla="*/ 2147483647 h 612"/>
              <a:gd name="T64" fmla="*/ 2147483647 w 2178"/>
              <a:gd name="T65" fmla="*/ 2147483647 h 612"/>
              <a:gd name="T66" fmla="*/ 2147483647 w 2178"/>
              <a:gd name="T67" fmla="*/ 2147483647 h 612"/>
              <a:gd name="T68" fmla="*/ 2147483647 w 2178"/>
              <a:gd name="T69" fmla="*/ 2147483647 h 612"/>
              <a:gd name="T70" fmla="*/ 2147483647 w 2178"/>
              <a:gd name="T71" fmla="*/ 2147483647 h 612"/>
              <a:gd name="T72" fmla="*/ 2147483647 w 2178"/>
              <a:gd name="T73" fmla="*/ 2147483647 h 612"/>
              <a:gd name="T74" fmla="*/ 2147483647 w 2178"/>
              <a:gd name="T75" fmla="*/ 2147483647 h 612"/>
              <a:gd name="T76" fmla="*/ 2147483647 w 2178"/>
              <a:gd name="T77" fmla="*/ 2147483647 h 612"/>
              <a:gd name="T78" fmla="*/ 2147483647 w 2178"/>
              <a:gd name="T79" fmla="*/ 2147483647 h 612"/>
              <a:gd name="T80" fmla="*/ 2147483647 w 2178"/>
              <a:gd name="T81" fmla="*/ 2147483647 h 612"/>
              <a:gd name="T82" fmla="*/ 2147483647 w 2178"/>
              <a:gd name="T83" fmla="*/ 2147483647 h 612"/>
              <a:gd name="T84" fmla="*/ 2147483647 w 2178"/>
              <a:gd name="T85" fmla="*/ 2147483647 h 612"/>
              <a:gd name="T86" fmla="*/ 2147483647 w 2178"/>
              <a:gd name="T87" fmla="*/ 2147483647 h 612"/>
              <a:gd name="T88" fmla="*/ 2147483647 w 2178"/>
              <a:gd name="T89" fmla="*/ 2147483647 h 612"/>
              <a:gd name="T90" fmla="*/ 2147483647 w 2178"/>
              <a:gd name="T91" fmla="*/ 2147483647 h 612"/>
              <a:gd name="T92" fmla="*/ 2147483647 w 2178"/>
              <a:gd name="T93" fmla="*/ 2147483647 h 612"/>
              <a:gd name="T94" fmla="*/ 2147483647 w 2178"/>
              <a:gd name="T95" fmla="*/ 2147483647 h 612"/>
              <a:gd name="T96" fmla="*/ 2147483647 w 2178"/>
              <a:gd name="T97" fmla="*/ 2147483647 h 612"/>
              <a:gd name="T98" fmla="*/ 2147483647 w 2178"/>
              <a:gd name="T99" fmla="*/ 2147483647 h 612"/>
              <a:gd name="T100" fmla="*/ 2147483647 w 2178"/>
              <a:gd name="T101" fmla="*/ 2147483647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3200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9372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Clip" r:id="rId6" imgW="1713586" imgH="833018" progId="MS_ClipArt_Gallery.2">
                  <p:embed/>
                </p:oleObj>
              </mc:Choice>
              <mc:Fallback>
                <p:oleObj name="Clip" r:id="rId6" imgW="1713586" imgH="83301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52400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lip" r:id="rId8" imgW="1139342" imgH="940918" progId="MS_ClipArt_Gallery.2">
                  <p:embed/>
                </p:oleObj>
              </mc:Choice>
              <mc:Fallback>
                <p:oleObj name="Clip" r:id="rId8" imgW="1139342" imgH="94091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Freeform 6"/>
          <p:cNvSpPr>
            <a:spLocks/>
          </p:cNvSpPr>
          <p:nvPr/>
        </p:nvSpPr>
        <p:spPr bwMode="auto">
          <a:xfrm>
            <a:off x="1966913" y="654051"/>
            <a:ext cx="538162" cy="220663"/>
          </a:xfrm>
          <a:custGeom>
            <a:avLst/>
            <a:gdLst>
              <a:gd name="T0" fmla="*/ 2147483647 w 339"/>
              <a:gd name="T1" fmla="*/ 2147483647 h 220"/>
              <a:gd name="T2" fmla="*/ 2147483647 w 339"/>
              <a:gd name="T3" fmla="*/ 2147483647 h 220"/>
              <a:gd name="T4" fmla="*/ 2147483647 w 339"/>
              <a:gd name="T5" fmla="*/ 2147483647 h 220"/>
              <a:gd name="T6" fmla="*/ 2147483647 w 339"/>
              <a:gd name="T7" fmla="*/ 2147483647 h 220"/>
              <a:gd name="T8" fmla="*/ 2147483647 w 339"/>
              <a:gd name="T9" fmla="*/ 2147483647 h 220"/>
              <a:gd name="T10" fmla="*/ 2147483647 w 339"/>
              <a:gd name="T11" fmla="*/ 2147483647 h 220"/>
              <a:gd name="T12" fmla="*/ 2147483647 w 339"/>
              <a:gd name="T13" fmla="*/ 2147483647 h 220"/>
              <a:gd name="T14" fmla="*/ 2147483647 w 339"/>
              <a:gd name="T15" fmla="*/ 2147483647 h 220"/>
              <a:gd name="T16" fmla="*/ 2147483647 w 339"/>
              <a:gd name="T17" fmla="*/ 2147483647 h 220"/>
              <a:gd name="T18" fmla="*/ 2147483647 w 339"/>
              <a:gd name="T19" fmla="*/ 2147483647 h 220"/>
              <a:gd name="T20" fmla="*/ 2147483647 w 339"/>
              <a:gd name="T21" fmla="*/ 2147483647 h 220"/>
              <a:gd name="T22" fmla="*/ 2147483647 w 339"/>
              <a:gd name="T23" fmla="*/ 2147483647 h 220"/>
              <a:gd name="T24" fmla="*/ 2147483647 w 339"/>
              <a:gd name="T25" fmla="*/ 2147483647 h 220"/>
              <a:gd name="T26" fmla="*/ 2147483647 w 339"/>
              <a:gd name="T27" fmla="*/ 2147483647 h 220"/>
              <a:gd name="T28" fmla="*/ 2147483647 w 339"/>
              <a:gd name="T29" fmla="*/ 2147483647 h 220"/>
              <a:gd name="T30" fmla="*/ 2147483647 w 339"/>
              <a:gd name="T31" fmla="*/ 2147483647 h 220"/>
              <a:gd name="T32" fmla="*/ 2147483647 w 339"/>
              <a:gd name="T33" fmla="*/ 2147483647 h 220"/>
              <a:gd name="T34" fmla="*/ 2147483647 w 339"/>
              <a:gd name="T35" fmla="*/ 2147483647 h 220"/>
              <a:gd name="T36" fmla="*/ 2147483647 w 339"/>
              <a:gd name="T37" fmla="*/ 2147483647 h 220"/>
              <a:gd name="T38" fmla="*/ 2147483647 w 339"/>
              <a:gd name="T39" fmla="*/ 2147483647 h 220"/>
              <a:gd name="T40" fmla="*/ 2147483647 w 339"/>
              <a:gd name="T41" fmla="*/ 2147483647 h 220"/>
              <a:gd name="T42" fmla="*/ 0 w 339"/>
              <a:gd name="T43" fmla="*/ 2147483647 h 220"/>
              <a:gd name="T44" fmla="*/ 2147483647 w 339"/>
              <a:gd name="T45" fmla="*/ 2147483647 h 220"/>
              <a:gd name="T46" fmla="*/ 2147483647 w 339"/>
              <a:gd name="T47" fmla="*/ 2147483647 h 220"/>
              <a:gd name="T48" fmla="*/ 2147483647 w 339"/>
              <a:gd name="T49" fmla="*/ 2147483647 h 220"/>
              <a:gd name="T50" fmla="*/ 2147483647 w 339"/>
              <a:gd name="T51" fmla="*/ 2147483647 h 220"/>
              <a:gd name="T52" fmla="*/ 2147483647 w 339"/>
              <a:gd name="T53" fmla="*/ 2147483647 h 220"/>
              <a:gd name="T54" fmla="*/ 2147483647 w 339"/>
              <a:gd name="T55" fmla="*/ 2147483647 h 220"/>
              <a:gd name="T56" fmla="*/ 2147483647 w 339"/>
              <a:gd name="T57" fmla="*/ 2147483647 h 220"/>
              <a:gd name="T58" fmla="*/ 2147483647 w 339"/>
              <a:gd name="T59" fmla="*/ 2147483647 h 220"/>
              <a:gd name="T60" fmla="*/ 2147483647 w 339"/>
              <a:gd name="T61" fmla="*/ 2147483647 h 220"/>
              <a:gd name="T62" fmla="*/ 2147483647 w 339"/>
              <a:gd name="T63" fmla="*/ 2147483647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1520825" y="455613"/>
            <a:ext cx="920750" cy="304800"/>
          </a:xfrm>
          <a:custGeom>
            <a:avLst/>
            <a:gdLst>
              <a:gd name="T0" fmla="*/ 2147483647 w 580"/>
              <a:gd name="T1" fmla="*/ 2147483647 h 304"/>
              <a:gd name="T2" fmla="*/ 2147483647 w 580"/>
              <a:gd name="T3" fmla="*/ 2147483647 h 304"/>
              <a:gd name="T4" fmla="*/ 2147483647 w 580"/>
              <a:gd name="T5" fmla="*/ 2147483647 h 304"/>
              <a:gd name="T6" fmla="*/ 2147483647 w 580"/>
              <a:gd name="T7" fmla="*/ 2147483647 h 304"/>
              <a:gd name="T8" fmla="*/ 2147483647 w 580"/>
              <a:gd name="T9" fmla="*/ 2147483647 h 304"/>
              <a:gd name="T10" fmla="*/ 2147483647 w 580"/>
              <a:gd name="T11" fmla="*/ 2147483647 h 304"/>
              <a:gd name="T12" fmla="*/ 2147483647 w 580"/>
              <a:gd name="T13" fmla="*/ 2147483647 h 304"/>
              <a:gd name="T14" fmla="*/ 2147483647 w 580"/>
              <a:gd name="T15" fmla="*/ 2147483647 h 304"/>
              <a:gd name="T16" fmla="*/ 2147483647 w 580"/>
              <a:gd name="T17" fmla="*/ 2147483647 h 304"/>
              <a:gd name="T18" fmla="*/ 2147483647 w 580"/>
              <a:gd name="T19" fmla="*/ 2147483647 h 304"/>
              <a:gd name="T20" fmla="*/ 2147483647 w 580"/>
              <a:gd name="T21" fmla="*/ 2147483647 h 304"/>
              <a:gd name="T22" fmla="*/ 2147483647 w 580"/>
              <a:gd name="T23" fmla="*/ 2147483647 h 304"/>
              <a:gd name="T24" fmla="*/ 2147483647 w 580"/>
              <a:gd name="T25" fmla="*/ 2147483647 h 304"/>
              <a:gd name="T26" fmla="*/ 2147483647 w 580"/>
              <a:gd name="T27" fmla="*/ 2147483647 h 304"/>
              <a:gd name="T28" fmla="*/ 2147483647 w 580"/>
              <a:gd name="T29" fmla="*/ 2147483647 h 304"/>
              <a:gd name="T30" fmla="*/ 2147483647 w 580"/>
              <a:gd name="T31" fmla="*/ 2147483647 h 304"/>
              <a:gd name="T32" fmla="*/ 2147483647 w 580"/>
              <a:gd name="T33" fmla="*/ 2147483647 h 304"/>
              <a:gd name="T34" fmla="*/ 2147483647 w 580"/>
              <a:gd name="T35" fmla="*/ 2147483647 h 304"/>
              <a:gd name="T36" fmla="*/ 2147483647 w 580"/>
              <a:gd name="T37" fmla="*/ 2147483647 h 304"/>
              <a:gd name="T38" fmla="*/ 2147483647 w 580"/>
              <a:gd name="T39" fmla="*/ 2147483647 h 304"/>
              <a:gd name="T40" fmla="*/ 2147483647 w 580"/>
              <a:gd name="T41" fmla="*/ 2147483647 h 304"/>
              <a:gd name="T42" fmla="*/ 2147483647 w 580"/>
              <a:gd name="T43" fmla="*/ 2147483647 h 304"/>
              <a:gd name="T44" fmla="*/ 2147483647 w 580"/>
              <a:gd name="T45" fmla="*/ 2147483647 h 304"/>
              <a:gd name="T46" fmla="*/ 2147483647 w 580"/>
              <a:gd name="T47" fmla="*/ 2147483647 h 304"/>
              <a:gd name="T48" fmla="*/ 2147483647 w 580"/>
              <a:gd name="T49" fmla="*/ 2147483647 h 304"/>
              <a:gd name="T50" fmla="*/ 2147483647 w 580"/>
              <a:gd name="T51" fmla="*/ 2147483647 h 304"/>
              <a:gd name="T52" fmla="*/ 2147483647 w 580"/>
              <a:gd name="T53" fmla="*/ 2147483647 h 304"/>
              <a:gd name="T54" fmla="*/ 2147483647 w 580"/>
              <a:gd name="T55" fmla="*/ 2147483647 h 304"/>
              <a:gd name="T56" fmla="*/ 0 w 580"/>
              <a:gd name="T57" fmla="*/ 2147483647 h 304"/>
              <a:gd name="T58" fmla="*/ 2147483647 w 580"/>
              <a:gd name="T59" fmla="*/ 2147483647 h 304"/>
              <a:gd name="T60" fmla="*/ 2147483647 w 580"/>
              <a:gd name="T61" fmla="*/ 2147483647 h 304"/>
              <a:gd name="T62" fmla="*/ 2147483647 w 580"/>
              <a:gd name="T63" fmla="*/ 2147483647 h 304"/>
              <a:gd name="T64" fmla="*/ 2147483647 w 580"/>
              <a:gd name="T65" fmla="*/ 2147483647 h 304"/>
              <a:gd name="T66" fmla="*/ 2147483647 w 580"/>
              <a:gd name="T67" fmla="*/ 2147483647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2362200" y="1006475"/>
            <a:ext cx="184150" cy="63500"/>
          </a:xfrm>
          <a:custGeom>
            <a:avLst/>
            <a:gdLst>
              <a:gd name="T0" fmla="*/ 0 w 116"/>
              <a:gd name="T1" fmla="*/ 2147483647 h 62"/>
              <a:gd name="T2" fmla="*/ 0 w 116"/>
              <a:gd name="T3" fmla="*/ 2147483647 h 62"/>
              <a:gd name="T4" fmla="*/ 2147483647 w 116"/>
              <a:gd name="T5" fmla="*/ 2147483647 h 62"/>
              <a:gd name="T6" fmla="*/ 2147483647 w 116"/>
              <a:gd name="T7" fmla="*/ 2147483647 h 62"/>
              <a:gd name="T8" fmla="*/ 2147483647 w 116"/>
              <a:gd name="T9" fmla="*/ 2147483647 h 62"/>
              <a:gd name="T10" fmla="*/ 2147483647 w 116"/>
              <a:gd name="T11" fmla="*/ 2147483647 h 62"/>
              <a:gd name="T12" fmla="*/ 2147483647 w 116"/>
              <a:gd name="T13" fmla="*/ 2147483647 h 62"/>
              <a:gd name="T14" fmla="*/ 2147483647 w 116"/>
              <a:gd name="T15" fmla="*/ 2147483647 h 62"/>
              <a:gd name="T16" fmla="*/ 2147483647 w 116"/>
              <a:gd name="T17" fmla="*/ 0 h 62"/>
              <a:gd name="T18" fmla="*/ 2147483647 w 116"/>
              <a:gd name="T19" fmla="*/ 2147483647 h 62"/>
              <a:gd name="T20" fmla="*/ 2147483647 w 116"/>
              <a:gd name="T21" fmla="*/ 2147483647 h 62"/>
              <a:gd name="T22" fmla="*/ 2147483647 w 116"/>
              <a:gd name="T23" fmla="*/ 2147483647 h 62"/>
              <a:gd name="T24" fmla="*/ 2147483647 w 116"/>
              <a:gd name="T25" fmla="*/ 2147483647 h 62"/>
              <a:gd name="T26" fmla="*/ 2147483647 w 116"/>
              <a:gd name="T27" fmla="*/ 2147483647 h 62"/>
              <a:gd name="T28" fmla="*/ 2147483647 w 116"/>
              <a:gd name="T29" fmla="*/ 2147483647 h 62"/>
              <a:gd name="T30" fmla="*/ 2147483647 w 116"/>
              <a:gd name="T31" fmla="*/ 2147483647 h 62"/>
              <a:gd name="T32" fmla="*/ 2147483647 w 116"/>
              <a:gd name="T33" fmla="*/ 2147483647 h 62"/>
              <a:gd name="T34" fmla="*/ 2147483647 w 116"/>
              <a:gd name="T35" fmla="*/ 2147483647 h 62"/>
              <a:gd name="T36" fmla="*/ 2147483647 w 116"/>
              <a:gd name="T37" fmla="*/ 2147483647 h 62"/>
              <a:gd name="T38" fmla="*/ 2147483647 w 116"/>
              <a:gd name="T39" fmla="*/ 2147483647 h 62"/>
              <a:gd name="T40" fmla="*/ 2147483647 w 116"/>
              <a:gd name="T41" fmla="*/ 2147483647 h 62"/>
              <a:gd name="T42" fmla="*/ 2147483647 w 116"/>
              <a:gd name="T43" fmla="*/ 2147483647 h 62"/>
              <a:gd name="T44" fmla="*/ 2147483647 w 116"/>
              <a:gd name="T45" fmla="*/ 2147483647 h 62"/>
              <a:gd name="T46" fmla="*/ 2147483647 w 116"/>
              <a:gd name="T47" fmla="*/ 2147483647 h 62"/>
              <a:gd name="T48" fmla="*/ 0 w 116"/>
              <a:gd name="T49" fmla="*/ 2147483647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8777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lip" r:id="rId10" imgW="837590" imgH="639166" progId="MS_ClipArt_Gallery.2">
                  <p:embed/>
                </p:oleObj>
              </mc:Choice>
              <mc:Fallback>
                <p:oleObj name="Clip" r:id="rId10" imgW="837590" imgH="63916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52400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</a:endParaRPr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838200" y="4906964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lip" r:id="rId12" imgW="4435475" imgH="3328988" progId="MS_ClipArt_Gallery.2">
                  <p:embed/>
                </p:oleObj>
              </mc:Choice>
              <mc:Fallback>
                <p:oleObj name="Clip" r:id="rId12" imgW="4435475" imgH="33289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06964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7604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50000 VND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7604125" y="1970089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30000 VND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7604125" y="2525714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25000 VND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7659689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20000 VND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7680325" y="3592514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15000 VND</a:t>
            </a: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7673975" y="4659314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5000 VND</a:t>
            </a: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7696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1000 VND</a:t>
            </a: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7696200" y="4114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10000 VND</a:t>
            </a: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3657600" y="14478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2549" name="AutoShape 22"/>
          <p:cNvSpPr>
            <a:spLocks noChangeArrowheads="1"/>
          </p:cNvSpPr>
          <p:nvPr/>
        </p:nvSpPr>
        <p:spPr bwMode="auto">
          <a:xfrm>
            <a:off x="7680325" y="5186364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3000 VND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410700" y="4152900"/>
            <a:ext cx="304800" cy="304800"/>
            <a:chOff x="4666" y="3644"/>
            <a:chExt cx="192" cy="192"/>
          </a:xfrm>
        </p:grpSpPr>
        <p:sp>
          <p:nvSpPr>
            <p:cNvPr id="22589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2590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2551" name="Group 26"/>
          <p:cNvGrpSpPr>
            <a:grpSpLocks/>
          </p:cNvGrpSpPr>
          <p:nvPr/>
        </p:nvGrpSpPr>
        <p:grpSpPr bwMode="auto">
          <a:xfrm>
            <a:off x="9434513" y="5765800"/>
            <a:ext cx="304800" cy="304800"/>
            <a:chOff x="4656" y="3338"/>
            <a:chExt cx="192" cy="192"/>
          </a:xfrm>
        </p:grpSpPr>
        <p:sp>
          <p:nvSpPr>
            <p:cNvPr id="22587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258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2552" name="Group 29"/>
          <p:cNvGrpSpPr>
            <a:grpSpLocks/>
          </p:cNvGrpSpPr>
          <p:nvPr/>
        </p:nvGrpSpPr>
        <p:grpSpPr bwMode="auto">
          <a:xfrm>
            <a:off x="9412288" y="5257800"/>
            <a:ext cx="304800" cy="304800"/>
            <a:chOff x="4643" y="3002"/>
            <a:chExt cx="192" cy="192"/>
          </a:xfrm>
        </p:grpSpPr>
        <p:sp>
          <p:nvSpPr>
            <p:cNvPr id="22585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2586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2553" name="Group 32"/>
          <p:cNvGrpSpPr>
            <a:grpSpLocks/>
          </p:cNvGrpSpPr>
          <p:nvPr/>
        </p:nvGrpSpPr>
        <p:grpSpPr bwMode="auto">
          <a:xfrm>
            <a:off x="9398000" y="4692650"/>
            <a:ext cx="304800" cy="304800"/>
            <a:chOff x="4634" y="2662"/>
            <a:chExt cx="192" cy="192"/>
          </a:xfrm>
        </p:grpSpPr>
        <p:sp>
          <p:nvSpPr>
            <p:cNvPr id="22583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2584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554" name="Group 35"/>
          <p:cNvGrpSpPr>
            <a:grpSpLocks/>
          </p:cNvGrpSpPr>
          <p:nvPr/>
        </p:nvGrpSpPr>
        <p:grpSpPr bwMode="auto">
          <a:xfrm>
            <a:off x="9372600" y="3581400"/>
            <a:ext cx="304800" cy="304800"/>
            <a:chOff x="4630" y="2304"/>
            <a:chExt cx="192" cy="192"/>
          </a:xfrm>
        </p:grpSpPr>
        <p:sp>
          <p:nvSpPr>
            <p:cNvPr id="22581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2582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2555" name="Group 38"/>
          <p:cNvGrpSpPr>
            <a:grpSpLocks/>
          </p:cNvGrpSpPr>
          <p:nvPr/>
        </p:nvGrpSpPr>
        <p:grpSpPr bwMode="auto">
          <a:xfrm>
            <a:off x="9391650" y="3103563"/>
            <a:ext cx="304800" cy="304800"/>
            <a:chOff x="4630" y="1955"/>
            <a:chExt cx="192" cy="192"/>
          </a:xfrm>
        </p:grpSpPr>
        <p:sp>
          <p:nvSpPr>
            <p:cNvPr id="22579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2580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2556" name="Group 41"/>
          <p:cNvGrpSpPr>
            <a:grpSpLocks/>
          </p:cNvGrpSpPr>
          <p:nvPr/>
        </p:nvGrpSpPr>
        <p:grpSpPr bwMode="auto">
          <a:xfrm>
            <a:off x="9356725" y="2555875"/>
            <a:ext cx="304800" cy="304800"/>
            <a:chOff x="4608" y="1610"/>
            <a:chExt cx="192" cy="192"/>
          </a:xfrm>
        </p:grpSpPr>
        <p:sp>
          <p:nvSpPr>
            <p:cNvPr id="22577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2578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2557" name="Group 44"/>
          <p:cNvGrpSpPr>
            <a:grpSpLocks/>
          </p:cNvGrpSpPr>
          <p:nvPr/>
        </p:nvGrpSpPr>
        <p:grpSpPr bwMode="auto">
          <a:xfrm>
            <a:off x="9356725" y="2016125"/>
            <a:ext cx="304800" cy="304800"/>
            <a:chOff x="4608" y="1270"/>
            <a:chExt cx="192" cy="192"/>
          </a:xfrm>
        </p:grpSpPr>
        <p:sp>
          <p:nvSpPr>
            <p:cNvPr id="22575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2576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2558" name="Group 47"/>
          <p:cNvGrpSpPr>
            <a:grpSpLocks/>
          </p:cNvGrpSpPr>
          <p:nvPr/>
        </p:nvGrpSpPr>
        <p:grpSpPr bwMode="auto">
          <a:xfrm>
            <a:off x="9336088" y="1509713"/>
            <a:ext cx="304800" cy="304800"/>
            <a:chOff x="4595" y="951"/>
            <a:chExt cx="192" cy="192"/>
          </a:xfrm>
        </p:grpSpPr>
        <p:sp>
          <p:nvSpPr>
            <p:cNvPr id="22573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2574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2559" name="WordArt 51"/>
          <p:cNvSpPr>
            <a:spLocks noChangeArrowheads="1" noChangeShapeType="1" noTextEdit="1"/>
          </p:cNvSpPr>
          <p:nvPr/>
        </p:nvSpPr>
        <p:spPr bwMode="auto">
          <a:xfrm>
            <a:off x="4495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560" name="WordArt 52"/>
          <p:cNvSpPr>
            <a:spLocks noChangeArrowheads="1" noChangeShapeType="1" noTextEdit="1"/>
          </p:cNvSpPr>
          <p:nvPr/>
        </p:nvSpPr>
        <p:spPr bwMode="auto">
          <a:xfrm>
            <a:off x="5791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561" name="WordArt 53"/>
          <p:cNvSpPr>
            <a:spLocks noChangeArrowheads="1" noChangeShapeType="1" noTextEdit="1"/>
          </p:cNvSpPr>
          <p:nvPr/>
        </p:nvSpPr>
        <p:spPr bwMode="auto">
          <a:xfrm>
            <a:off x="7239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3733800" y="2641601"/>
            <a:ext cx="3581400" cy="7080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</a:rPr>
              <a:t>HÃY KỂ TÊN SẢN PHẨM CỦA NGHỀ NÔNG</a:t>
            </a:r>
          </a:p>
        </p:txBody>
      </p:sp>
      <p:sp>
        <p:nvSpPr>
          <p:cNvPr id="45112" name="Text Box 56"/>
          <p:cNvSpPr txBox="1">
            <a:spLocks noChangeArrowheads="1"/>
          </p:cNvSpPr>
          <p:nvPr/>
        </p:nvSpPr>
        <p:spPr bwMode="auto">
          <a:xfrm>
            <a:off x="3657600" y="3581401"/>
            <a:ext cx="1905000" cy="4619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.VnTime" panose="020B7200000000000000" pitchFamily="34" charset="0"/>
              </a:rPr>
              <a:t>A. Ng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nhà</a:t>
            </a:r>
            <a:endParaRPr lang="en-US" sz="24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3657600" y="4343400"/>
            <a:ext cx="1905000" cy="15700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.VnTime" panose="020B7200000000000000" pitchFamily="34" charset="0"/>
              </a:rPr>
              <a:t>C.L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úa,ngô,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Khoai,sắn,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quả  </a:t>
            </a:r>
            <a:endParaRPr lang="en-US" sz="24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5114" name="Text Box 58"/>
          <p:cNvSpPr txBox="1">
            <a:spLocks noChangeArrowheads="1"/>
          </p:cNvSpPr>
          <p:nvPr/>
        </p:nvSpPr>
        <p:spPr bwMode="auto">
          <a:xfrm>
            <a:off x="5715000" y="4495801"/>
            <a:ext cx="1905000" cy="4619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.VnTime" panose="020B7200000000000000" pitchFamily="34" charset="0"/>
              </a:rPr>
              <a:t>D.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áo</a:t>
            </a:r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5715000" y="3581401"/>
            <a:ext cx="1905000" cy="4619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.VnTime" panose="020B7200000000000000" pitchFamily="34" charset="0"/>
              </a:rPr>
              <a:t>B.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tủ </a:t>
            </a:r>
          </a:p>
        </p:txBody>
      </p:sp>
      <p:sp>
        <p:nvSpPr>
          <p:cNvPr id="22567" name="Oval 60"/>
          <p:cNvSpPr>
            <a:spLocks noChangeArrowheads="1"/>
          </p:cNvSpPr>
          <p:nvPr/>
        </p:nvSpPr>
        <p:spPr bwMode="auto">
          <a:xfrm>
            <a:off x="4610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2568" name="Oval 61"/>
          <p:cNvSpPr>
            <a:spLocks noChangeArrowheads="1"/>
          </p:cNvSpPr>
          <p:nvPr/>
        </p:nvSpPr>
        <p:spPr bwMode="auto">
          <a:xfrm>
            <a:off x="5867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2569" name="Oval 62"/>
          <p:cNvSpPr>
            <a:spLocks noChangeArrowheads="1"/>
          </p:cNvSpPr>
          <p:nvPr/>
        </p:nvSpPr>
        <p:spPr bwMode="auto">
          <a:xfrm>
            <a:off x="7162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5119" name="Picture 63" descr="woman_teacher_blackboard_md_wht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49226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1" name="Rectangle 64"/>
          <p:cNvSpPr>
            <a:spLocks noChangeArrowheads="1"/>
          </p:cNvSpPr>
          <p:nvPr/>
        </p:nvSpPr>
        <p:spPr bwMode="auto">
          <a:xfrm>
            <a:off x="2362201" y="0"/>
            <a:ext cx="160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 giúp</a:t>
            </a:r>
          </a:p>
        </p:txBody>
      </p:sp>
      <p:sp>
        <p:nvSpPr>
          <p:cNvPr id="22572" name="Text Box 66"/>
          <p:cNvSpPr txBox="1">
            <a:spLocks noChangeArrowheads="1"/>
          </p:cNvSpPr>
          <p:nvPr/>
        </p:nvSpPr>
        <p:spPr bwMode="auto">
          <a:xfrm>
            <a:off x="4114800" y="18288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CC0099"/>
                </a:solidFill>
                <a:latin typeface=".VnTime" panose="020B7200000000000000" pitchFamily="34" charset="0"/>
              </a:rPr>
              <a:t>C©u hái 2:</a:t>
            </a:r>
          </a:p>
        </p:txBody>
      </p:sp>
    </p:spTree>
    <p:extLst>
      <p:ext uri="{BB962C8B-B14F-4D97-AF65-F5344CB8AC3E}">
        <p14:creationId xmlns:p14="http://schemas.microsoft.com/office/powerpoint/2010/main" val="4234243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 animBg="1"/>
      <p:bldP spid="45111" grpId="0" animBg="1"/>
      <p:bldP spid="45112" grpId="0" animBg="1"/>
      <p:bldP spid="45113" grpId="0" animBg="1"/>
      <p:bldP spid="45114" grpId="0" animBg="1"/>
      <p:bldP spid="451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ussin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48326"/>
            <a:ext cx="2438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8614">
            <a:off x="3124200" y="6275388"/>
            <a:ext cx="8382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8614">
            <a:off x="4343400" y="6275388"/>
            <a:ext cx="8382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8614">
            <a:off x="1981200" y="6275388"/>
            <a:ext cx="8382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8614">
            <a:off x="5715000" y="6275388"/>
            <a:ext cx="8382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8614">
            <a:off x="7086600" y="6275388"/>
            <a:ext cx="8382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2286000" y="2514600"/>
            <a:ext cx="7924800" cy="2209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spc="-360">
                <a:ln w="12700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Vui cùng nhà nông</a:t>
            </a:r>
          </a:p>
        </p:txBody>
      </p:sp>
    </p:spTree>
    <p:extLst>
      <p:ext uri="{BB962C8B-B14F-4D97-AF65-F5344CB8AC3E}">
        <p14:creationId xmlns:p14="http://schemas.microsoft.com/office/powerpoint/2010/main" val="32175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1905000" y="-76200"/>
            <a:ext cx="2362200" cy="1143000"/>
          </a:xfrm>
          <a:custGeom>
            <a:avLst/>
            <a:gdLst>
              <a:gd name="T0" fmla="*/ 2147483647 w 2178"/>
              <a:gd name="T1" fmla="*/ 2147483647 h 612"/>
              <a:gd name="T2" fmla="*/ 2147483647 w 2178"/>
              <a:gd name="T3" fmla="*/ 2147483647 h 612"/>
              <a:gd name="T4" fmla="*/ 2147483647 w 2178"/>
              <a:gd name="T5" fmla="*/ 2147483647 h 612"/>
              <a:gd name="T6" fmla="*/ 2147483647 w 2178"/>
              <a:gd name="T7" fmla="*/ 2147483647 h 612"/>
              <a:gd name="T8" fmla="*/ 2147483647 w 2178"/>
              <a:gd name="T9" fmla="*/ 2147483647 h 612"/>
              <a:gd name="T10" fmla="*/ 2147483647 w 2178"/>
              <a:gd name="T11" fmla="*/ 2147483647 h 612"/>
              <a:gd name="T12" fmla="*/ 2147483647 w 2178"/>
              <a:gd name="T13" fmla="*/ 2147483647 h 612"/>
              <a:gd name="T14" fmla="*/ 2147483647 w 2178"/>
              <a:gd name="T15" fmla="*/ 2147483647 h 612"/>
              <a:gd name="T16" fmla="*/ 2147483647 w 2178"/>
              <a:gd name="T17" fmla="*/ 2147483647 h 612"/>
              <a:gd name="T18" fmla="*/ 2147483647 w 2178"/>
              <a:gd name="T19" fmla="*/ 2147483647 h 612"/>
              <a:gd name="T20" fmla="*/ 2147483647 w 2178"/>
              <a:gd name="T21" fmla="*/ 2147483647 h 612"/>
              <a:gd name="T22" fmla="*/ 2147483647 w 2178"/>
              <a:gd name="T23" fmla="*/ 2147483647 h 612"/>
              <a:gd name="T24" fmla="*/ 2147483647 w 2178"/>
              <a:gd name="T25" fmla="*/ 2147483647 h 612"/>
              <a:gd name="T26" fmla="*/ 2147483647 w 2178"/>
              <a:gd name="T27" fmla="*/ 2147483647 h 612"/>
              <a:gd name="T28" fmla="*/ 2147483647 w 2178"/>
              <a:gd name="T29" fmla="*/ 2147483647 h 612"/>
              <a:gd name="T30" fmla="*/ 2147483647 w 2178"/>
              <a:gd name="T31" fmla="*/ 2147483647 h 612"/>
              <a:gd name="T32" fmla="*/ 2147483647 w 2178"/>
              <a:gd name="T33" fmla="*/ 2147483647 h 612"/>
              <a:gd name="T34" fmla="*/ 2147483647 w 2178"/>
              <a:gd name="T35" fmla="*/ 2147483647 h 612"/>
              <a:gd name="T36" fmla="*/ 2147483647 w 2178"/>
              <a:gd name="T37" fmla="*/ 2147483647 h 612"/>
              <a:gd name="T38" fmla="*/ 2147483647 w 2178"/>
              <a:gd name="T39" fmla="*/ 2147483647 h 612"/>
              <a:gd name="T40" fmla="*/ 2147483647 w 2178"/>
              <a:gd name="T41" fmla="*/ 2147483647 h 612"/>
              <a:gd name="T42" fmla="*/ 2147483647 w 2178"/>
              <a:gd name="T43" fmla="*/ 2147483647 h 612"/>
              <a:gd name="T44" fmla="*/ 2147483647 w 2178"/>
              <a:gd name="T45" fmla="*/ 2147483647 h 612"/>
              <a:gd name="T46" fmla="*/ 2147483647 w 2178"/>
              <a:gd name="T47" fmla="*/ 2147483647 h 612"/>
              <a:gd name="T48" fmla="*/ 0 w 2178"/>
              <a:gd name="T49" fmla="*/ 2147483647 h 612"/>
              <a:gd name="T50" fmla="*/ 2147483647 w 2178"/>
              <a:gd name="T51" fmla="*/ 2147483647 h 612"/>
              <a:gd name="T52" fmla="*/ 2147483647 w 2178"/>
              <a:gd name="T53" fmla="*/ 2147483647 h 612"/>
              <a:gd name="T54" fmla="*/ 2147483647 w 2178"/>
              <a:gd name="T55" fmla="*/ 2147483647 h 612"/>
              <a:gd name="T56" fmla="*/ 2147483647 w 2178"/>
              <a:gd name="T57" fmla="*/ 2147483647 h 612"/>
              <a:gd name="T58" fmla="*/ 2147483647 w 2178"/>
              <a:gd name="T59" fmla="*/ 2147483647 h 612"/>
              <a:gd name="T60" fmla="*/ 2147483647 w 2178"/>
              <a:gd name="T61" fmla="*/ 2147483647 h 612"/>
              <a:gd name="T62" fmla="*/ 2147483647 w 2178"/>
              <a:gd name="T63" fmla="*/ 2147483647 h 612"/>
              <a:gd name="T64" fmla="*/ 2147483647 w 2178"/>
              <a:gd name="T65" fmla="*/ 2147483647 h 612"/>
              <a:gd name="T66" fmla="*/ 2147483647 w 2178"/>
              <a:gd name="T67" fmla="*/ 2147483647 h 612"/>
              <a:gd name="T68" fmla="*/ 2147483647 w 2178"/>
              <a:gd name="T69" fmla="*/ 2147483647 h 612"/>
              <a:gd name="T70" fmla="*/ 2147483647 w 2178"/>
              <a:gd name="T71" fmla="*/ 2147483647 h 612"/>
              <a:gd name="T72" fmla="*/ 2147483647 w 2178"/>
              <a:gd name="T73" fmla="*/ 2147483647 h 612"/>
              <a:gd name="T74" fmla="*/ 2147483647 w 2178"/>
              <a:gd name="T75" fmla="*/ 2147483647 h 612"/>
              <a:gd name="T76" fmla="*/ 2147483647 w 2178"/>
              <a:gd name="T77" fmla="*/ 2147483647 h 612"/>
              <a:gd name="T78" fmla="*/ 2147483647 w 2178"/>
              <a:gd name="T79" fmla="*/ 2147483647 h 612"/>
              <a:gd name="T80" fmla="*/ 2147483647 w 2178"/>
              <a:gd name="T81" fmla="*/ 2147483647 h 612"/>
              <a:gd name="T82" fmla="*/ 2147483647 w 2178"/>
              <a:gd name="T83" fmla="*/ 2147483647 h 612"/>
              <a:gd name="T84" fmla="*/ 2147483647 w 2178"/>
              <a:gd name="T85" fmla="*/ 2147483647 h 612"/>
              <a:gd name="T86" fmla="*/ 2147483647 w 2178"/>
              <a:gd name="T87" fmla="*/ 2147483647 h 612"/>
              <a:gd name="T88" fmla="*/ 2147483647 w 2178"/>
              <a:gd name="T89" fmla="*/ 2147483647 h 612"/>
              <a:gd name="T90" fmla="*/ 2147483647 w 2178"/>
              <a:gd name="T91" fmla="*/ 2147483647 h 612"/>
              <a:gd name="T92" fmla="*/ 2147483647 w 2178"/>
              <a:gd name="T93" fmla="*/ 2147483647 h 612"/>
              <a:gd name="T94" fmla="*/ 2147483647 w 2178"/>
              <a:gd name="T95" fmla="*/ 2147483647 h 612"/>
              <a:gd name="T96" fmla="*/ 2147483647 w 2178"/>
              <a:gd name="T97" fmla="*/ 2147483647 h 612"/>
              <a:gd name="T98" fmla="*/ 2147483647 w 2178"/>
              <a:gd name="T99" fmla="*/ 2147483647 h 612"/>
              <a:gd name="T100" fmla="*/ 2147483647 w 2178"/>
              <a:gd name="T101" fmla="*/ 2147483647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3200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9372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Clip" r:id="rId5" imgW="1713586" imgH="833018" progId="MS_ClipArt_Gallery.2">
                  <p:embed/>
                </p:oleObj>
              </mc:Choice>
              <mc:Fallback>
                <p:oleObj name="Clip" r:id="rId5" imgW="1713586" imgH="83301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52400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Clip" r:id="rId7" imgW="1139342" imgH="940918" progId="MS_ClipArt_Gallery.2">
                  <p:embed/>
                </p:oleObj>
              </mc:Choice>
              <mc:Fallback>
                <p:oleObj name="Clip" r:id="rId7" imgW="1139342" imgH="94091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Freeform 6"/>
          <p:cNvSpPr>
            <a:spLocks/>
          </p:cNvSpPr>
          <p:nvPr/>
        </p:nvSpPr>
        <p:spPr bwMode="auto">
          <a:xfrm>
            <a:off x="1966913" y="654051"/>
            <a:ext cx="538162" cy="220663"/>
          </a:xfrm>
          <a:custGeom>
            <a:avLst/>
            <a:gdLst>
              <a:gd name="T0" fmla="*/ 2147483647 w 339"/>
              <a:gd name="T1" fmla="*/ 2147483647 h 220"/>
              <a:gd name="T2" fmla="*/ 2147483647 w 339"/>
              <a:gd name="T3" fmla="*/ 2147483647 h 220"/>
              <a:gd name="T4" fmla="*/ 2147483647 w 339"/>
              <a:gd name="T5" fmla="*/ 2147483647 h 220"/>
              <a:gd name="T6" fmla="*/ 2147483647 w 339"/>
              <a:gd name="T7" fmla="*/ 2147483647 h 220"/>
              <a:gd name="T8" fmla="*/ 2147483647 w 339"/>
              <a:gd name="T9" fmla="*/ 2147483647 h 220"/>
              <a:gd name="T10" fmla="*/ 2147483647 w 339"/>
              <a:gd name="T11" fmla="*/ 2147483647 h 220"/>
              <a:gd name="T12" fmla="*/ 2147483647 w 339"/>
              <a:gd name="T13" fmla="*/ 2147483647 h 220"/>
              <a:gd name="T14" fmla="*/ 2147483647 w 339"/>
              <a:gd name="T15" fmla="*/ 2147483647 h 220"/>
              <a:gd name="T16" fmla="*/ 2147483647 w 339"/>
              <a:gd name="T17" fmla="*/ 2147483647 h 220"/>
              <a:gd name="T18" fmla="*/ 2147483647 w 339"/>
              <a:gd name="T19" fmla="*/ 2147483647 h 220"/>
              <a:gd name="T20" fmla="*/ 2147483647 w 339"/>
              <a:gd name="T21" fmla="*/ 2147483647 h 220"/>
              <a:gd name="T22" fmla="*/ 2147483647 w 339"/>
              <a:gd name="T23" fmla="*/ 2147483647 h 220"/>
              <a:gd name="T24" fmla="*/ 2147483647 w 339"/>
              <a:gd name="T25" fmla="*/ 2147483647 h 220"/>
              <a:gd name="T26" fmla="*/ 2147483647 w 339"/>
              <a:gd name="T27" fmla="*/ 2147483647 h 220"/>
              <a:gd name="T28" fmla="*/ 2147483647 w 339"/>
              <a:gd name="T29" fmla="*/ 2147483647 h 220"/>
              <a:gd name="T30" fmla="*/ 2147483647 w 339"/>
              <a:gd name="T31" fmla="*/ 2147483647 h 220"/>
              <a:gd name="T32" fmla="*/ 2147483647 w 339"/>
              <a:gd name="T33" fmla="*/ 2147483647 h 220"/>
              <a:gd name="T34" fmla="*/ 2147483647 w 339"/>
              <a:gd name="T35" fmla="*/ 2147483647 h 220"/>
              <a:gd name="T36" fmla="*/ 2147483647 w 339"/>
              <a:gd name="T37" fmla="*/ 2147483647 h 220"/>
              <a:gd name="T38" fmla="*/ 2147483647 w 339"/>
              <a:gd name="T39" fmla="*/ 2147483647 h 220"/>
              <a:gd name="T40" fmla="*/ 2147483647 w 339"/>
              <a:gd name="T41" fmla="*/ 2147483647 h 220"/>
              <a:gd name="T42" fmla="*/ 0 w 339"/>
              <a:gd name="T43" fmla="*/ 2147483647 h 220"/>
              <a:gd name="T44" fmla="*/ 2147483647 w 339"/>
              <a:gd name="T45" fmla="*/ 2147483647 h 220"/>
              <a:gd name="T46" fmla="*/ 2147483647 w 339"/>
              <a:gd name="T47" fmla="*/ 2147483647 h 220"/>
              <a:gd name="T48" fmla="*/ 2147483647 w 339"/>
              <a:gd name="T49" fmla="*/ 2147483647 h 220"/>
              <a:gd name="T50" fmla="*/ 2147483647 w 339"/>
              <a:gd name="T51" fmla="*/ 2147483647 h 220"/>
              <a:gd name="T52" fmla="*/ 2147483647 w 339"/>
              <a:gd name="T53" fmla="*/ 2147483647 h 220"/>
              <a:gd name="T54" fmla="*/ 2147483647 w 339"/>
              <a:gd name="T55" fmla="*/ 2147483647 h 220"/>
              <a:gd name="T56" fmla="*/ 2147483647 w 339"/>
              <a:gd name="T57" fmla="*/ 2147483647 h 220"/>
              <a:gd name="T58" fmla="*/ 2147483647 w 339"/>
              <a:gd name="T59" fmla="*/ 2147483647 h 220"/>
              <a:gd name="T60" fmla="*/ 2147483647 w 339"/>
              <a:gd name="T61" fmla="*/ 2147483647 h 220"/>
              <a:gd name="T62" fmla="*/ 2147483647 w 339"/>
              <a:gd name="T63" fmla="*/ 2147483647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1520825" y="455613"/>
            <a:ext cx="920750" cy="304800"/>
          </a:xfrm>
          <a:custGeom>
            <a:avLst/>
            <a:gdLst>
              <a:gd name="T0" fmla="*/ 2147483647 w 580"/>
              <a:gd name="T1" fmla="*/ 2147483647 h 304"/>
              <a:gd name="T2" fmla="*/ 2147483647 w 580"/>
              <a:gd name="T3" fmla="*/ 2147483647 h 304"/>
              <a:gd name="T4" fmla="*/ 2147483647 w 580"/>
              <a:gd name="T5" fmla="*/ 2147483647 h 304"/>
              <a:gd name="T6" fmla="*/ 2147483647 w 580"/>
              <a:gd name="T7" fmla="*/ 2147483647 h 304"/>
              <a:gd name="T8" fmla="*/ 2147483647 w 580"/>
              <a:gd name="T9" fmla="*/ 2147483647 h 304"/>
              <a:gd name="T10" fmla="*/ 2147483647 w 580"/>
              <a:gd name="T11" fmla="*/ 2147483647 h 304"/>
              <a:gd name="T12" fmla="*/ 2147483647 w 580"/>
              <a:gd name="T13" fmla="*/ 2147483647 h 304"/>
              <a:gd name="T14" fmla="*/ 2147483647 w 580"/>
              <a:gd name="T15" fmla="*/ 2147483647 h 304"/>
              <a:gd name="T16" fmla="*/ 2147483647 w 580"/>
              <a:gd name="T17" fmla="*/ 2147483647 h 304"/>
              <a:gd name="T18" fmla="*/ 2147483647 w 580"/>
              <a:gd name="T19" fmla="*/ 2147483647 h 304"/>
              <a:gd name="T20" fmla="*/ 2147483647 w 580"/>
              <a:gd name="T21" fmla="*/ 2147483647 h 304"/>
              <a:gd name="T22" fmla="*/ 2147483647 w 580"/>
              <a:gd name="T23" fmla="*/ 2147483647 h 304"/>
              <a:gd name="T24" fmla="*/ 2147483647 w 580"/>
              <a:gd name="T25" fmla="*/ 2147483647 h 304"/>
              <a:gd name="T26" fmla="*/ 2147483647 w 580"/>
              <a:gd name="T27" fmla="*/ 2147483647 h 304"/>
              <a:gd name="T28" fmla="*/ 2147483647 w 580"/>
              <a:gd name="T29" fmla="*/ 2147483647 h 304"/>
              <a:gd name="T30" fmla="*/ 2147483647 w 580"/>
              <a:gd name="T31" fmla="*/ 2147483647 h 304"/>
              <a:gd name="T32" fmla="*/ 2147483647 w 580"/>
              <a:gd name="T33" fmla="*/ 2147483647 h 304"/>
              <a:gd name="T34" fmla="*/ 2147483647 w 580"/>
              <a:gd name="T35" fmla="*/ 2147483647 h 304"/>
              <a:gd name="T36" fmla="*/ 2147483647 w 580"/>
              <a:gd name="T37" fmla="*/ 2147483647 h 304"/>
              <a:gd name="T38" fmla="*/ 2147483647 w 580"/>
              <a:gd name="T39" fmla="*/ 2147483647 h 304"/>
              <a:gd name="T40" fmla="*/ 2147483647 w 580"/>
              <a:gd name="T41" fmla="*/ 2147483647 h 304"/>
              <a:gd name="T42" fmla="*/ 2147483647 w 580"/>
              <a:gd name="T43" fmla="*/ 2147483647 h 304"/>
              <a:gd name="T44" fmla="*/ 2147483647 w 580"/>
              <a:gd name="T45" fmla="*/ 2147483647 h 304"/>
              <a:gd name="T46" fmla="*/ 2147483647 w 580"/>
              <a:gd name="T47" fmla="*/ 2147483647 h 304"/>
              <a:gd name="T48" fmla="*/ 2147483647 w 580"/>
              <a:gd name="T49" fmla="*/ 2147483647 h 304"/>
              <a:gd name="T50" fmla="*/ 2147483647 w 580"/>
              <a:gd name="T51" fmla="*/ 2147483647 h 304"/>
              <a:gd name="T52" fmla="*/ 2147483647 w 580"/>
              <a:gd name="T53" fmla="*/ 2147483647 h 304"/>
              <a:gd name="T54" fmla="*/ 2147483647 w 580"/>
              <a:gd name="T55" fmla="*/ 2147483647 h 304"/>
              <a:gd name="T56" fmla="*/ 0 w 580"/>
              <a:gd name="T57" fmla="*/ 2147483647 h 304"/>
              <a:gd name="T58" fmla="*/ 2147483647 w 580"/>
              <a:gd name="T59" fmla="*/ 2147483647 h 304"/>
              <a:gd name="T60" fmla="*/ 2147483647 w 580"/>
              <a:gd name="T61" fmla="*/ 2147483647 h 304"/>
              <a:gd name="T62" fmla="*/ 2147483647 w 580"/>
              <a:gd name="T63" fmla="*/ 2147483647 h 304"/>
              <a:gd name="T64" fmla="*/ 2147483647 w 580"/>
              <a:gd name="T65" fmla="*/ 2147483647 h 304"/>
              <a:gd name="T66" fmla="*/ 2147483647 w 580"/>
              <a:gd name="T67" fmla="*/ 2147483647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2362200" y="1006475"/>
            <a:ext cx="184150" cy="63500"/>
          </a:xfrm>
          <a:custGeom>
            <a:avLst/>
            <a:gdLst>
              <a:gd name="T0" fmla="*/ 0 w 116"/>
              <a:gd name="T1" fmla="*/ 2147483647 h 62"/>
              <a:gd name="T2" fmla="*/ 0 w 116"/>
              <a:gd name="T3" fmla="*/ 2147483647 h 62"/>
              <a:gd name="T4" fmla="*/ 2147483647 w 116"/>
              <a:gd name="T5" fmla="*/ 2147483647 h 62"/>
              <a:gd name="T6" fmla="*/ 2147483647 w 116"/>
              <a:gd name="T7" fmla="*/ 2147483647 h 62"/>
              <a:gd name="T8" fmla="*/ 2147483647 w 116"/>
              <a:gd name="T9" fmla="*/ 2147483647 h 62"/>
              <a:gd name="T10" fmla="*/ 2147483647 w 116"/>
              <a:gd name="T11" fmla="*/ 2147483647 h 62"/>
              <a:gd name="T12" fmla="*/ 2147483647 w 116"/>
              <a:gd name="T13" fmla="*/ 2147483647 h 62"/>
              <a:gd name="T14" fmla="*/ 2147483647 w 116"/>
              <a:gd name="T15" fmla="*/ 2147483647 h 62"/>
              <a:gd name="T16" fmla="*/ 2147483647 w 116"/>
              <a:gd name="T17" fmla="*/ 0 h 62"/>
              <a:gd name="T18" fmla="*/ 2147483647 w 116"/>
              <a:gd name="T19" fmla="*/ 2147483647 h 62"/>
              <a:gd name="T20" fmla="*/ 2147483647 w 116"/>
              <a:gd name="T21" fmla="*/ 2147483647 h 62"/>
              <a:gd name="T22" fmla="*/ 2147483647 w 116"/>
              <a:gd name="T23" fmla="*/ 2147483647 h 62"/>
              <a:gd name="T24" fmla="*/ 2147483647 w 116"/>
              <a:gd name="T25" fmla="*/ 2147483647 h 62"/>
              <a:gd name="T26" fmla="*/ 2147483647 w 116"/>
              <a:gd name="T27" fmla="*/ 2147483647 h 62"/>
              <a:gd name="T28" fmla="*/ 2147483647 w 116"/>
              <a:gd name="T29" fmla="*/ 2147483647 h 62"/>
              <a:gd name="T30" fmla="*/ 2147483647 w 116"/>
              <a:gd name="T31" fmla="*/ 2147483647 h 62"/>
              <a:gd name="T32" fmla="*/ 2147483647 w 116"/>
              <a:gd name="T33" fmla="*/ 2147483647 h 62"/>
              <a:gd name="T34" fmla="*/ 2147483647 w 116"/>
              <a:gd name="T35" fmla="*/ 2147483647 h 62"/>
              <a:gd name="T36" fmla="*/ 2147483647 w 116"/>
              <a:gd name="T37" fmla="*/ 2147483647 h 62"/>
              <a:gd name="T38" fmla="*/ 2147483647 w 116"/>
              <a:gd name="T39" fmla="*/ 2147483647 h 62"/>
              <a:gd name="T40" fmla="*/ 2147483647 w 116"/>
              <a:gd name="T41" fmla="*/ 2147483647 h 62"/>
              <a:gd name="T42" fmla="*/ 2147483647 w 116"/>
              <a:gd name="T43" fmla="*/ 2147483647 h 62"/>
              <a:gd name="T44" fmla="*/ 2147483647 w 116"/>
              <a:gd name="T45" fmla="*/ 2147483647 h 62"/>
              <a:gd name="T46" fmla="*/ 2147483647 w 116"/>
              <a:gd name="T47" fmla="*/ 2147483647 h 62"/>
              <a:gd name="T48" fmla="*/ 0 w 116"/>
              <a:gd name="T49" fmla="*/ 2147483647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8777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lip" r:id="rId9" imgW="837590" imgH="639166" progId="MS_ClipArt_Gallery.2">
                  <p:embed/>
                </p:oleObj>
              </mc:Choice>
              <mc:Fallback>
                <p:oleObj name="Clip" r:id="rId9" imgW="837590" imgH="63916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52400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838200" y="4906964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lip" r:id="rId11" imgW="4435475" imgH="3328988" progId="MS_ClipArt_Gallery.2">
                  <p:embed/>
                </p:oleObj>
              </mc:Choice>
              <mc:Fallback>
                <p:oleObj name="Clip" r:id="rId11" imgW="4435475" imgH="33289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06964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7604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</a:rPr>
              <a:t>50000 VND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7604125" y="1970089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</a:rPr>
              <a:t>30000 VND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7604125" y="2525714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</a:rPr>
              <a:t>25000 VND</a:t>
            </a: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7659689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</a:rPr>
              <a:t>20000 VND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7680325" y="4114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</a:rPr>
              <a:t>10000 VND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7673975" y="4659314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</a:rPr>
              <a:t>5000 VND</a:t>
            </a: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7696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</a:rPr>
              <a:t>1000 VND</a:t>
            </a: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7696200" y="35814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</a:rPr>
              <a:t>15000 VND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3505200" y="17526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3573" name="AutoShape 22"/>
          <p:cNvSpPr>
            <a:spLocks noChangeArrowheads="1"/>
          </p:cNvSpPr>
          <p:nvPr/>
        </p:nvSpPr>
        <p:spPr bwMode="auto">
          <a:xfrm>
            <a:off x="7680325" y="5186364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</a:rPr>
              <a:t>3000 VND</a:t>
            </a:r>
          </a:p>
        </p:txBody>
      </p:sp>
      <p:grpSp>
        <p:nvGrpSpPr>
          <p:cNvPr id="23574" name="Group 23"/>
          <p:cNvGrpSpPr>
            <a:grpSpLocks/>
          </p:cNvGrpSpPr>
          <p:nvPr/>
        </p:nvGrpSpPr>
        <p:grpSpPr bwMode="auto">
          <a:xfrm>
            <a:off x="9372600" y="3657600"/>
            <a:ext cx="304800" cy="304800"/>
            <a:chOff x="4666" y="3644"/>
            <a:chExt cx="192" cy="192"/>
          </a:xfrm>
        </p:grpSpPr>
        <p:sp>
          <p:nvSpPr>
            <p:cNvPr id="23618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361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3575" name="Group 26"/>
          <p:cNvGrpSpPr>
            <a:grpSpLocks/>
          </p:cNvGrpSpPr>
          <p:nvPr/>
        </p:nvGrpSpPr>
        <p:grpSpPr bwMode="auto">
          <a:xfrm>
            <a:off x="9434513" y="5765800"/>
            <a:ext cx="304800" cy="304800"/>
            <a:chOff x="4656" y="3338"/>
            <a:chExt cx="192" cy="192"/>
          </a:xfrm>
        </p:grpSpPr>
        <p:sp>
          <p:nvSpPr>
            <p:cNvPr id="23616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3617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576" name="Group 29"/>
          <p:cNvGrpSpPr>
            <a:grpSpLocks/>
          </p:cNvGrpSpPr>
          <p:nvPr/>
        </p:nvGrpSpPr>
        <p:grpSpPr bwMode="auto">
          <a:xfrm>
            <a:off x="9412288" y="5257800"/>
            <a:ext cx="304800" cy="304800"/>
            <a:chOff x="4643" y="3002"/>
            <a:chExt cx="192" cy="192"/>
          </a:xfrm>
        </p:grpSpPr>
        <p:sp>
          <p:nvSpPr>
            <p:cNvPr id="23614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3615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3577" name="Group 32"/>
          <p:cNvGrpSpPr>
            <a:grpSpLocks/>
          </p:cNvGrpSpPr>
          <p:nvPr/>
        </p:nvGrpSpPr>
        <p:grpSpPr bwMode="auto">
          <a:xfrm>
            <a:off x="9398000" y="4692650"/>
            <a:ext cx="304800" cy="304800"/>
            <a:chOff x="4634" y="2662"/>
            <a:chExt cx="192" cy="192"/>
          </a:xfrm>
        </p:grpSpPr>
        <p:sp>
          <p:nvSpPr>
            <p:cNvPr id="23612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3613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3578" name="Group 35"/>
          <p:cNvGrpSpPr>
            <a:grpSpLocks/>
          </p:cNvGrpSpPr>
          <p:nvPr/>
        </p:nvGrpSpPr>
        <p:grpSpPr bwMode="auto">
          <a:xfrm>
            <a:off x="9391650" y="4133850"/>
            <a:ext cx="304800" cy="304800"/>
            <a:chOff x="4630" y="2304"/>
            <a:chExt cx="192" cy="192"/>
          </a:xfrm>
        </p:grpSpPr>
        <p:sp>
          <p:nvSpPr>
            <p:cNvPr id="23610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3611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3579" name="Group 38"/>
          <p:cNvGrpSpPr>
            <a:grpSpLocks/>
          </p:cNvGrpSpPr>
          <p:nvPr/>
        </p:nvGrpSpPr>
        <p:grpSpPr bwMode="auto">
          <a:xfrm>
            <a:off x="9391650" y="3103563"/>
            <a:ext cx="304800" cy="304800"/>
            <a:chOff x="4630" y="1955"/>
            <a:chExt cx="192" cy="192"/>
          </a:xfrm>
        </p:grpSpPr>
        <p:sp>
          <p:nvSpPr>
            <p:cNvPr id="23608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3609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3580" name="Group 41"/>
          <p:cNvGrpSpPr>
            <a:grpSpLocks/>
          </p:cNvGrpSpPr>
          <p:nvPr/>
        </p:nvGrpSpPr>
        <p:grpSpPr bwMode="auto">
          <a:xfrm>
            <a:off x="9356725" y="2016125"/>
            <a:ext cx="304800" cy="304800"/>
            <a:chOff x="4608" y="1270"/>
            <a:chExt cx="192" cy="192"/>
          </a:xfrm>
        </p:grpSpPr>
        <p:sp>
          <p:nvSpPr>
            <p:cNvPr id="23606" name="Oval 42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3607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3581" name="Group 44"/>
          <p:cNvGrpSpPr>
            <a:grpSpLocks/>
          </p:cNvGrpSpPr>
          <p:nvPr/>
        </p:nvGrpSpPr>
        <p:grpSpPr bwMode="auto">
          <a:xfrm>
            <a:off x="9336088" y="1509713"/>
            <a:ext cx="304800" cy="304800"/>
            <a:chOff x="4595" y="951"/>
            <a:chExt cx="192" cy="192"/>
          </a:xfrm>
        </p:grpSpPr>
        <p:sp>
          <p:nvSpPr>
            <p:cNvPr id="23604" name="Oval 45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3605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3582" name="WordArt 48"/>
          <p:cNvSpPr>
            <a:spLocks noChangeArrowheads="1" noChangeShapeType="1" noTextEdit="1"/>
          </p:cNvSpPr>
          <p:nvPr/>
        </p:nvSpPr>
        <p:spPr bwMode="auto">
          <a:xfrm>
            <a:off x="4495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3583" name="WordArt 49"/>
          <p:cNvSpPr>
            <a:spLocks noChangeArrowheads="1" noChangeShapeType="1" noTextEdit="1"/>
          </p:cNvSpPr>
          <p:nvPr/>
        </p:nvSpPr>
        <p:spPr bwMode="auto">
          <a:xfrm>
            <a:off x="5791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584" name="WordArt 50"/>
          <p:cNvSpPr>
            <a:spLocks noChangeArrowheads="1" noChangeShapeType="1" noTextEdit="1"/>
          </p:cNvSpPr>
          <p:nvPr/>
        </p:nvSpPr>
        <p:spPr bwMode="auto">
          <a:xfrm>
            <a:off x="7239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3733800" y="2641601"/>
            <a:ext cx="3581400" cy="466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white"/>
                </a:solidFill>
                <a:latin typeface=".VnTime" panose="020B7200000000000000" pitchFamily="34" charset="0"/>
              </a:rPr>
              <a:t>¡n </a:t>
            </a: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cung cấp chất gì</a:t>
            </a:r>
          </a:p>
        </p:txBody>
      </p:sp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5638800" y="5105400"/>
            <a:ext cx="190500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white"/>
                </a:solidFill>
                <a:latin typeface=".VnTime" panose="020B7200000000000000" pitchFamily="34" charset="0"/>
              </a:rPr>
              <a:t>D. ChÊt bÐo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3638550" y="4152900"/>
            <a:ext cx="1905000" cy="4000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white"/>
                </a:solidFill>
                <a:latin typeface=".VnTime" panose="020B7200000000000000" pitchFamily="34" charset="0"/>
              </a:rPr>
              <a:t>A. Chất tinh bột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6135" name="Text Box 55"/>
          <p:cNvSpPr txBox="1">
            <a:spLocks noChangeArrowheads="1"/>
          </p:cNvSpPr>
          <p:nvPr/>
        </p:nvSpPr>
        <p:spPr bwMode="auto">
          <a:xfrm>
            <a:off x="3657600" y="5105400"/>
            <a:ext cx="190500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white"/>
                </a:solidFill>
                <a:latin typeface=".VnTime" panose="020B7200000000000000" pitchFamily="34" charset="0"/>
              </a:rPr>
              <a:t>C. ChÊt ®¹m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6136" name="Text Box 56"/>
          <p:cNvSpPr txBox="1">
            <a:spLocks noChangeArrowheads="1"/>
          </p:cNvSpPr>
          <p:nvPr/>
        </p:nvSpPr>
        <p:spPr bwMode="auto">
          <a:xfrm>
            <a:off x="5619750" y="4191000"/>
            <a:ext cx="1924050" cy="711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white"/>
                </a:solidFill>
                <a:latin typeface=".VnTime" panose="020B7200000000000000" pitchFamily="34" charset="0"/>
              </a:rPr>
              <a:t>B. kh«ng cã chÊt g×?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6137" name="AutoShape 57"/>
          <p:cNvSpPr>
            <a:spLocks noChangeArrowheads="1"/>
          </p:cNvSpPr>
          <p:nvPr/>
        </p:nvSpPr>
        <p:spPr bwMode="auto">
          <a:xfrm>
            <a:off x="7620000" y="19812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</a:rPr>
              <a:t>30000 VND</a:t>
            </a:r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9372600" y="2019300"/>
            <a:ext cx="304800" cy="304800"/>
            <a:chOff x="4666" y="3644"/>
            <a:chExt cx="192" cy="192"/>
          </a:xfrm>
        </p:grpSpPr>
        <p:sp>
          <p:nvSpPr>
            <p:cNvPr id="23602" name="Oval 59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3603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3592" name="Group 61"/>
          <p:cNvGrpSpPr>
            <a:grpSpLocks/>
          </p:cNvGrpSpPr>
          <p:nvPr/>
        </p:nvGrpSpPr>
        <p:grpSpPr bwMode="auto">
          <a:xfrm>
            <a:off x="9372600" y="2590800"/>
            <a:ext cx="304800" cy="304800"/>
            <a:chOff x="4630" y="1955"/>
            <a:chExt cx="192" cy="192"/>
          </a:xfrm>
        </p:grpSpPr>
        <p:sp>
          <p:nvSpPr>
            <p:cNvPr id="23600" name="Oval 62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3601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3593" name="Oval 64"/>
          <p:cNvSpPr>
            <a:spLocks noChangeArrowheads="1"/>
          </p:cNvSpPr>
          <p:nvPr/>
        </p:nvSpPr>
        <p:spPr bwMode="auto">
          <a:xfrm>
            <a:off x="4610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3594" name="Oval 65"/>
          <p:cNvSpPr>
            <a:spLocks noChangeArrowheads="1"/>
          </p:cNvSpPr>
          <p:nvPr/>
        </p:nvSpPr>
        <p:spPr bwMode="auto">
          <a:xfrm>
            <a:off x="5867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3595" name="Oval 66"/>
          <p:cNvSpPr>
            <a:spLocks noChangeArrowheads="1"/>
          </p:cNvSpPr>
          <p:nvPr/>
        </p:nvSpPr>
        <p:spPr bwMode="auto">
          <a:xfrm>
            <a:off x="7162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6147" name="Picture 67" descr="woman_teacher_blackboard_md_wh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49226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7" name="Rectangle 68"/>
          <p:cNvSpPr>
            <a:spLocks noChangeArrowheads="1"/>
          </p:cNvSpPr>
          <p:nvPr/>
        </p:nvSpPr>
        <p:spPr bwMode="auto">
          <a:xfrm>
            <a:off x="2057400" y="1"/>
            <a:ext cx="201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     Trợ giúp</a:t>
            </a:r>
          </a:p>
        </p:txBody>
      </p:sp>
      <p:sp>
        <p:nvSpPr>
          <p:cNvPr id="23598" name="Rectangle 69"/>
          <p:cNvSpPr>
            <a:spLocks noChangeArrowheads="1"/>
          </p:cNvSpPr>
          <p:nvPr/>
        </p:nvSpPr>
        <p:spPr bwMode="auto">
          <a:xfrm>
            <a:off x="1524000" y="2362201"/>
            <a:ext cx="1752600" cy="2062103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ai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lµ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triÖu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phó</a:t>
            </a:r>
          </a:p>
        </p:txBody>
      </p:sp>
      <p:sp>
        <p:nvSpPr>
          <p:cNvPr id="23599" name="Text Box 70"/>
          <p:cNvSpPr txBox="1">
            <a:spLocks noChangeArrowheads="1"/>
          </p:cNvSpPr>
          <p:nvPr/>
        </p:nvSpPr>
        <p:spPr bwMode="auto">
          <a:xfrm>
            <a:off x="4038600" y="20574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0066"/>
                </a:solidFill>
              </a:rPr>
              <a:t>C</a:t>
            </a:r>
            <a:r>
              <a:rPr lang="en-US" sz="3600">
                <a:solidFill>
                  <a:srgbClr val="FF0066"/>
                </a:solidFill>
                <a:latin typeface=".VnTime" panose="020B7200000000000000" pitchFamily="34" charset="0"/>
              </a:rPr>
              <a:t>©u hái 3</a:t>
            </a:r>
            <a:endParaRPr lang="en-US" sz="36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34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2" grpId="0" animBg="1"/>
      <p:bldP spid="46133" grpId="0" animBg="1"/>
      <p:bldP spid="46134" grpId="0" animBg="1"/>
      <p:bldP spid="46135" grpId="0" animBg="1"/>
      <p:bldP spid="46136" grpId="0" animBg="1"/>
      <p:bldP spid="461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01" name="AutoShape 69"/>
          <p:cNvSpPr>
            <a:spLocks noChangeArrowheads="1"/>
          </p:cNvSpPr>
          <p:nvPr/>
        </p:nvSpPr>
        <p:spPr bwMode="auto">
          <a:xfrm>
            <a:off x="3505200" y="17526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4579" name="Freeform 2"/>
          <p:cNvSpPr>
            <a:spLocks/>
          </p:cNvSpPr>
          <p:nvPr/>
        </p:nvSpPr>
        <p:spPr bwMode="auto">
          <a:xfrm>
            <a:off x="1905000" y="-76200"/>
            <a:ext cx="2362200" cy="1143000"/>
          </a:xfrm>
          <a:custGeom>
            <a:avLst/>
            <a:gdLst>
              <a:gd name="T0" fmla="*/ 2147483647 w 2178"/>
              <a:gd name="T1" fmla="*/ 2147483647 h 612"/>
              <a:gd name="T2" fmla="*/ 2147483647 w 2178"/>
              <a:gd name="T3" fmla="*/ 2147483647 h 612"/>
              <a:gd name="T4" fmla="*/ 2147483647 w 2178"/>
              <a:gd name="T5" fmla="*/ 2147483647 h 612"/>
              <a:gd name="T6" fmla="*/ 2147483647 w 2178"/>
              <a:gd name="T7" fmla="*/ 2147483647 h 612"/>
              <a:gd name="T8" fmla="*/ 2147483647 w 2178"/>
              <a:gd name="T9" fmla="*/ 2147483647 h 612"/>
              <a:gd name="T10" fmla="*/ 2147483647 w 2178"/>
              <a:gd name="T11" fmla="*/ 2147483647 h 612"/>
              <a:gd name="T12" fmla="*/ 2147483647 w 2178"/>
              <a:gd name="T13" fmla="*/ 2147483647 h 612"/>
              <a:gd name="T14" fmla="*/ 2147483647 w 2178"/>
              <a:gd name="T15" fmla="*/ 2147483647 h 612"/>
              <a:gd name="T16" fmla="*/ 2147483647 w 2178"/>
              <a:gd name="T17" fmla="*/ 2147483647 h 612"/>
              <a:gd name="T18" fmla="*/ 2147483647 w 2178"/>
              <a:gd name="T19" fmla="*/ 2147483647 h 612"/>
              <a:gd name="T20" fmla="*/ 2147483647 w 2178"/>
              <a:gd name="T21" fmla="*/ 2147483647 h 612"/>
              <a:gd name="T22" fmla="*/ 2147483647 w 2178"/>
              <a:gd name="T23" fmla="*/ 2147483647 h 612"/>
              <a:gd name="T24" fmla="*/ 2147483647 w 2178"/>
              <a:gd name="T25" fmla="*/ 2147483647 h 612"/>
              <a:gd name="T26" fmla="*/ 2147483647 w 2178"/>
              <a:gd name="T27" fmla="*/ 2147483647 h 612"/>
              <a:gd name="T28" fmla="*/ 2147483647 w 2178"/>
              <a:gd name="T29" fmla="*/ 2147483647 h 612"/>
              <a:gd name="T30" fmla="*/ 2147483647 w 2178"/>
              <a:gd name="T31" fmla="*/ 2147483647 h 612"/>
              <a:gd name="T32" fmla="*/ 2147483647 w 2178"/>
              <a:gd name="T33" fmla="*/ 2147483647 h 612"/>
              <a:gd name="T34" fmla="*/ 2147483647 w 2178"/>
              <a:gd name="T35" fmla="*/ 2147483647 h 612"/>
              <a:gd name="T36" fmla="*/ 2147483647 w 2178"/>
              <a:gd name="T37" fmla="*/ 2147483647 h 612"/>
              <a:gd name="T38" fmla="*/ 2147483647 w 2178"/>
              <a:gd name="T39" fmla="*/ 2147483647 h 612"/>
              <a:gd name="T40" fmla="*/ 2147483647 w 2178"/>
              <a:gd name="T41" fmla="*/ 2147483647 h 612"/>
              <a:gd name="T42" fmla="*/ 2147483647 w 2178"/>
              <a:gd name="T43" fmla="*/ 2147483647 h 612"/>
              <a:gd name="T44" fmla="*/ 2147483647 w 2178"/>
              <a:gd name="T45" fmla="*/ 2147483647 h 612"/>
              <a:gd name="T46" fmla="*/ 2147483647 w 2178"/>
              <a:gd name="T47" fmla="*/ 2147483647 h 612"/>
              <a:gd name="T48" fmla="*/ 0 w 2178"/>
              <a:gd name="T49" fmla="*/ 2147483647 h 612"/>
              <a:gd name="T50" fmla="*/ 2147483647 w 2178"/>
              <a:gd name="T51" fmla="*/ 2147483647 h 612"/>
              <a:gd name="T52" fmla="*/ 2147483647 w 2178"/>
              <a:gd name="T53" fmla="*/ 2147483647 h 612"/>
              <a:gd name="T54" fmla="*/ 2147483647 w 2178"/>
              <a:gd name="T55" fmla="*/ 2147483647 h 612"/>
              <a:gd name="T56" fmla="*/ 2147483647 w 2178"/>
              <a:gd name="T57" fmla="*/ 2147483647 h 612"/>
              <a:gd name="T58" fmla="*/ 2147483647 w 2178"/>
              <a:gd name="T59" fmla="*/ 2147483647 h 612"/>
              <a:gd name="T60" fmla="*/ 2147483647 w 2178"/>
              <a:gd name="T61" fmla="*/ 2147483647 h 612"/>
              <a:gd name="T62" fmla="*/ 2147483647 w 2178"/>
              <a:gd name="T63" fmla="*/ 2147483647 h 612"/>
              <a:gd name="T64" fmla="*/ 2147483647 w 2178"/>
              <a:gd name="T65" fmla="*/ 2147483647 h 612"/>
              <a:gd name="T66" fmla="*/ 2147483647 w 2178"/>
              <a:gd name="T67" fmla="*/ 2147483647 h 612"/>
              <a:gd name="T68" fmla="*/ 2147483647 w 2178"/>
              <a:gd name="T69" fmla="*/ 2147483647 h 612"/>
              <a:gd name="T70" fmla="*/ 2147483647 w 2178"/>
              <a:gd name="T71" fmla="*/ 2147483647 h 612"/>
              <a:gd name="T72" fmla="*/ 2147483647 w 2178"/>
              <a:gd name="T73" fmla="*/ 2147483647 h 612"/>
              <a:gd name="T74" fmla="*/ 2147483647 w 2178"/>
              <a:gd name="T75" fmla="*/ 2147483647 h 612"/>
              <a:gd name="T76" fmla="*/ 2147483647 w 2178"/>
              <a:gd name="T77" fmla="*/ 2147483647 h 612"/>
              <a:gd name="T78" fmla="*/ 2147483647 w 2178"/>
              <a:gd name="T79" fmla="*/ 2147483647 h 612"/>
              <a:gd name="T80" fmla="*/ 2147483647 w 2178"/>
              <a:gd name="T81" fmla="*/ 2147483647 h 612"/>
              <a:gd name="T82" fmla="*/ 2147483647 w 2178"/>
              <a:gd name="T83" fmla="*/ 2147483647 h 612"/>
              <a:gd name="T84" fmla="*/ 2147483647 w 2178"/>
              <a:gd name="T85" fmla="*/ 2147483647 h 612"/>
              <a:gd name="T86" fmla="*/ 2147483647 w 2178"/>
              <a:gd name="T87" fmla="*/ 2147483647 h 612"/>
              <a:gd name="T88" fmla="*/ 2147483647 w 2178"/>
              <a:gd name="T89" fmla="*/ 2147483647 h 612"/>
              <a:gd name="T90" fmla="*/ 2147483647 w 2178"/>
              <a:gd name="T91" fmla="*/ 2147483647 h 612"/>
              <a:gd name="T92" fmla="*/ 2147483647 w 2178"/>
              <a:gd name="T93" fmla="*/ 2147483647 h 612"/>
              <a:gd name="T94" fmla="*/ 2147483647 w 2178"/>
              <a:gd name="T95" fmla="*/ 2147483647 h 612"/>
              <a:gd name="T96" fmla="*/ 2147483647 w 2178"/>
              <a:gd name="T97" fmla="*/ 2147483647 h 612"/>
              <a:gd name="T98" fmla="*/ 2147483647 w 2178"/>
              <a:gd name="T99" fmla="*/ 2147483647 h 612"/>
              <a:gd name="T100" fmla="*/ 2147483647 w 2178"/>
              <a:gd name="T101" fmla="*/ 2147483647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3200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9372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lip" r:id="rId5" imgW="1713586" imgH="833018" progId="MS_ClipArt_Gallery.2">
                  <p:embed/>
                </p:oleObj>
              </mc:Choice>
              <mc:Fallback>
                <p:oleObj name="Clip" r:id="rId5" imgW="1713586" imgH="83301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5"/>
          <p:cNvGraphicFramePr>
            <a:graphicFrameLocks noChangeAspect="1"/>
          </p:cNvGraphicFramePr>
          <p:nvPr/>
        </p:nvGraphicFramePr>
        <p:xfrm>
          <a:off x="152400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lip" r:id="rId7" imgW="1139342" imgH="940918" progId="MS_ClipArt_Gallery.2">
                  <p:embed/>
                </p:oleObj>
              </mc:Choice>
              <mc:Fallback>
                <p:oleObj name="Clip" r:id="rId7" imgW="1139342" imgH="94091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Freeform 6"/>
          <p:cNvSpPr>
            <a:spLocks/>
          </p:cNvSpPr>
          <p:nvPr/>
        </p:nvSpPr>
        <p:spPr bwMode="auto">
          <a:xfrm>
            <a:off x="1966913" y="654051"/>
            <a:ext cx="538162" cy="220663"/>
          </a:xfrm>
          <a:custGeom>
            <a:avLst/>
            <a:gdLst>
              <a:gd name="T0" fmla="*/ 2147483647 w 339"/>
              <a:gd name="T1" fmla="*/ 2147483647 h 220"/>
              <a:gd name="T2" fmla="*/ 2147483647 w 339"/>
              <a:gd name="T3" fmla="*/ 2147483647 h 220"/>
              <a:gd name="T4" fmla="*/ 2147483647 w 339"/>
              <a:gd name="T5" fmla="*/ 2147483647 h 220"/>
              <a:gd name="T6" fmla="*/ 2147483647 w 339"/>
              <a:gd name="T7" fmla="*/ 2147483647 h 220"/>
              <a:gd name="T8" fmla="*/ 2147483647 w 339"/>
              <a:gd name="T9" fmla="*/ 2147483647 h 220"/>
              <a:gd name="T10" fmla="*/ 2147483647 w 339"/>
              <a:gd name="T11" fmla="*/ 2147483647 h 220"/>
              <a:gd name="T12" fmla="*/ 2147483647 w 339"/>
              <a:gd name="T13" fmla="*/ 2147483647 h 220"/>
              <a:gd name="T14" fmla="*/ 2147483647 w 339"/>
              <a:gd name="T15" fmla="*/ 2147483647 h 220"/>
              <a:gd name="T16" fmla="*/ 2147483647 w 339"/>
              <a:gd name="T17" fmla="*/ 2147483647 h 220"/>
              <a:gd name="T18" fmla="*/ 2147483647 w 339"/>
              <a:gd name="T19" fmla="*/ 2147483647 h 220"/>
              <a:gd name="T20" fmla="*/ 2147483647 w 339"/>
              <a:gd name="T21" fmla="*/ 2147483647 h 220"/>
              <a:gd name="T22" fmla="*/ 2147483647 w 339"/>
              <a:gd name="T23" fmla="*/ 2147483647 h 220"/>
              <a:gd name="T24" fmla="*/ 2147483647 w 339"/>
              <a:gd name="T25" fmla="*/ 2147483647 h 220"/>
              <a:gd name="T26" fmla="*/ 2147483647 w 339"/>
              <a:gd name="T27" fmla="*/ 2147483647 h 220"/>
              <a:gd name="T28" fmla="*/ 2147483647 w 339"/>
              <a:gd name="T29" fmla="*/ 2147483647 h 220"/>
              <a:gd name="T30" fmla="*/ 2147483647 w 339"/>
              <a:gd name="T31" fmla="*/ 2147483647 h 220"/>
              <a:gd name="T32" fmla="*/ 2147483647 w 339"/>
              <a:gd name="T33" fmla="*/ 2147483647 h 220"/>
              <a:gd name="T34" fmla="*/ 2147483647 w 339"/>
              <a:gd name="T35" fmla="*/ 2147483647 h 220"/>
              <a:gd name="T36" fmla="*/ 2147483647 w 339"/>
              <a:gd name="T37" fmla="*/ 2147483647 h 220"/>
              <a:gd name="T38" fmla="*/ 2147483647 w 339"/>
              <a:gd name="T39" fmla="*/ 2147483647 h 220"/>
              <a:gd name="T40" fmla="*/ 2147483647 w 339"/>
              <a:gd name="T41" fmla="*/ 2147483647 h 220"/>
              <a:gd name="T42" fmla="*/ 0 w 339"/>
              <a:gd name="T43" fmla="*/ 2147483647 h 220"/>
              <a:gd name="T44" fmla="*/ 2147483647 w 339"/>
              <a:gd name="T45" fmla="*/ 2147483647 h 220"/>
              <a:gd name="T46" fmla="*/ 2147483647 w 339"/>
              <a:gd name="T47" fmla="*/ 2147483647 h 220"/>
              <a:gd name="T48" fmla="*/ 2147483647 w 339"/>
              <a:gd name="T49" fmla="*/ 2147483647 h 220"/>
              <a:gd name="T50" fmla="*/ 2147483647 w 339"/>
              <a:gd name="T51" fmla="*/ 2147483647 h 220"/>
              <a:gd name="T52" fmla="*/ 2147483647 w 339"/>
              <a:gd name="T53" fmla="*/ 2147483647 h 220"/>
              <a:gd name="T54" fmla="*/ 2147483647 w 339"/>
              <a:gd name="T55" fmla="*/ 2147483647 h 220"/>
              <a:gd name="T56" fmla="*/ 2147483647 w 339"/>
              <a:gd name="T57" fmla="*/ 2147483647 h 220"/>
              <a:gd name="T58" fmla="*/ 2147483647 w 339"/>
              <a:gd name="T59" fmla="*/ 2147483647 h 220"/>
              <a:gd name="T60" fmla="*/ 2147483647 w 339"/>
              <a:gd name="T61" fmla="*/ 2147483647 h 220"/>
              <a:gd name="T62" fmla="*/ 2147483647 w 339"/>
              <a:gd name="T63" fmla="*/ 2147483647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584" name="Freeform 7"/>
          <p:cNvSpPr>
            <a:spLocks/>
          </p:cNvSpPr>
          <p:nvPr/>
        </p:nvSpPr>
        <p:spPr bwMode="auto">
          <a:xfrm>
            <a:off x="1520825" y="455613"/>
            <a:ext cx="920750" cy="304800"/>
          </a:xfrm>
          <a:custGeom>
            <a:avLst/>
            <a:gdLst>
              <a:gd name="T0" fmla="*/ 2147483647 w 580"/>
              <a:gd name="T1" fmla="*/ 2147483647 h 304"/>
              <a:gd name="T2" fmla="*/ 2147483647 w 580"/>
              <a:gd name="T3" fmla="*/ 2147483647 h 304"/>
              <a:gd name="T4" fmla="*/ 2147483647 w 580"/>
              <a:gd name="T5" fmla="*/ 2147483647 h 304"/>
              <a:gd name="T6" fmla="*/ 2147483647 w 580"/>
              <a:gd name="T7" fmla="*/ 2147483647 h 304"/>
              <a:gd name="T8" fmla="*/ 2147483647 w 580"/>
              <a:gd name="T9" fmla="*/ 2147483647 h 304"/>
              <a:gd name="T10" fmla="*/ 2147483647 w 580"/>
              <a:gd name="T11" fmla="*/ 2147483647 h 304"/>
              <a:gd name="T12" fmla="*/ 2147483647 w 580"/>
              <a:gd name="T13" fmla="*/ 2147483647 h 304"/>
              <a:gd name="T14" fmla="*/ 2147483647 w 580"/>
              <a:gd name="T15" fmla="*/ 2147483647 h 304"/>
              <a:gd name="T16" fmla="*/ 2147483647 w 580"/>
              <a:gd name="T17" fmla="*/ 2147483647 h 304"/>
              <a:gd name="T18" fmla="*/ 2147483647 w 580"/>
              <a:gd name="T19" fmla="*/ 2147483647 h 304"/>
              <a:gd name="T20" fmla="*/ 2147483647 w 580"/>
              <a:gd name="T21" fmla="*/ 2147483647 h 304"/>
              <a:gd name="T22" fmla="*/ 2147483647 w 580"/>
              <a:gd name="T23" fmla="*/ 2147483647 h 304"/>
              <a:gd name="T24" fmla="*/ 2147483647 w 580"/>
              <a:gd name="T25" fmla="*/ 2147483647 h 304"/>
              <a:gd name="T26" fmla="*/ 2147483647 w 580"/>
              <a:gd name="T27" fmla="*/ 2147483647 h 304"/>
              <a:gd name="T28" fmla="*/ 2147483647 w 580"/>
              <a:gd name="T29" fmla="*/ 2147483647 h 304"/>
              <a:gd name="T30" fmla="*/ 2147483647 w 580"/>
              <a:gd name="T31" fmla="*/ 2147483647 h 304"/>
              <a:gd name="T32" fmla="*/ 2147483647 w 580"/>
              <a:gd name="T33" fmla="*/ 2147483647 h 304"/>
              <a:gd name="T34" fmla="*/ 2147483647 w 580"/>
              <a:gd name="T35" fmla="*/ 2147483647 h 304"/>
              <a:gd name="T36" fmla="*/ 2147483647 w 580"/>
              <a:gd name="T37" fmla="*/ 2147483647 h 304"/>
              <a:gd name="T38" fmla="*/ 2147483647 w 580"/>
              <a:gd name="T39" fmla="*/ 2147483647 h 304"/>
              <a:gd name="T40" fmla="*/ 2147483647 w 580"/>
              <a:gd name="T41" fmla="*/ 2147483647 h 304"/>
              <a:gd name="T42" fmla="*/ 2147483647 w 580"/>
              <a:gd name="T43" fmla="*/ 2147483647 h 304"/>
              <a:gd name="T44" fmla="*/ 2147483647 w 580"/>
              <a:gd name="T45" fmla="*/ 2147483647 h 304"/>
              <a:gd name="T46" fmla="*/ 2147483647 w 580"/>
              <a:gd name="T47" fmla="*/ 2147483647 h 304"/>
              <a:gd name="T48" fmla="*/ 2147483647 w 580"/>
              <a:gd name="T49" fmla="*/ 2147483647 h 304"/>
              <a:gd name="T50" fmla="*/ 2147483647 w 580"/>
              <a:gd name="T51" fmla="*/ 2147483647 h 304"/>
              <a:gd name="T52" fmla="*/ 2147483647 w 580"/>
              <a:gd name="T53" fmla="*/ 2147483647 h 304"/>
              <a:gd name="T54" fmla="*/ 2147483647 w 580"/>
              <a:gd name="T55" fmla="*/ 2147483647 h 304"/>
              <a:gd name="T56" fmla="*/ 0 w 580"/>
              <a:gd name="T57" fmla="*/ 2147483647 h 304"/>
              <a:gd name="T58" fmla="*/ 2147483647 w 580"/>
              <a:gd name="T59" fmla="*/ 2147483647 h 304"/>
              <a:gd name="T60" fmla="*/ 2147483647 w 580"/>
              <a:gd name="T61" fmla="*/ 2147483647 h 304"/>
              <a:gd name="T62" fmla="*/ 2147483647 w 580"/>
              <a:gd name="T63" fmla="*/ 2147483647 h 304"/>
              <a:gd name="T64" fmla="*/ 2147483647 w 580"/>
              <a:gd name="T65" fmla="*/ 2147483647 h 304"/>
              <a:gd name="T66" fmla="*/ 2147483647 w 580"/>
              <a:gd name="T67" fmla="*/ 2147483647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Freeform 8"/>
          <p:cNvSpPr>
            <a:spLocks/>
          </p:cNvSpPr>
          <p:nvPr/>
        </p:nvSpPr>
        <p:spPr bwMode="auto">
          <a:xfrm>
            <a:off x="2362200" y="1006475"/>
            <a:ext cx="184150" cy="63500"/>
          </a:xfrm>
          <a:custGeom>
            <a:avLst/>
            <a:gdLst>
              <a:gd name="T0" fmla="*/ 0 w 116"/>
              <a:gd name="T1" fmla="*/ 2147483647 h 62"/>
              <a:gd name="T2" fmla="*/ 0 w 116"/>
              <a:gd name="T3" fmla="*/ 2147483647 h 62"/>
              <a:gd name="T4" fmla="*/ 2147483647 w 116"/>
              <a:gd name="T5" fmla="*/ 2147483647 h 62"/>
              <a:gd name="T6" fmla="*/ 2147483647 w 116"/>
              <a:gd name="T7" fmla="*/ 2147483647 h 62"/>
              <a:gd name="T8" fmla="*/ 2147483647 w 116"/>
              <a:gd name="T9" fmla="*/ 2147483647 h 62"/>
              <a:gd name="T10" fmla="*/ 2147483647 w 116"/>
              <a:gd name="T11" fmla="*/ 2147483647 h 62"/>
              <a:gd name="T12" fmla="*/ 2147483647 w 116"/>
              <a:gd name="T13" fmla="*/ 2147483647 h 62"/>
              <a:gd name="T14" fmla="*/ 2147483647 w 116"/>
              <a:gd name="T15" fmla="*/ 2147483647 h 62"/>
              <a:gd name="T16" fmla="*/ 2147483647 w 116"/>
              <a:gd name="T17" fmla="*/ 0 h 62"/>
              <a:gd name="T18" fmla="*/ 2147483647 w 116"/>
              <a:gd name="T19" fmla="*/ 2147483647 h 62"/>
              <a:gd name="T20" fmla="*/ 2147483647 w 116"/>
              <a:gd name="T21" fmla="*/ 2147483647 h 62"/>
              <a:gd name="T22" fmla="*/ 2147483647 w 116"/>
              <a:gd name="T23" fmla="*/ 2147483647 h 62"/>
              <a:gd name="T24" fmla="*/ 2147483647 w 116"/>
              <a:gd name="T25" fmla="*/ 2147483647 h 62"/>
              <a:gd name="T26" fmla="*/ 2147483647 w 116"/>
              <a:gd name="T27" fmla="*/ 2147483647 h 62"/>
              <a:gd name="T28" fmla="*/ 2147483647 w 116"/>
              <a:gd name="T29" fmla="*/ 2147483647 h 62"/>
              <a:gd name="T30" fmla="*/ 2147483647 w 116"/>
              <a:gd name="T31" fmla="*/ 2147483647 h 62"/>
              <a:gd name="T32" fmla="*/ 2147483647 w 116"/>
              <a:gd name="T33" fmla="*/ 2147483647 h 62"/>
              <a:gd name="T34" fmla="*/ 2147483647 w 116"/>
              <a:gd name="T35" fmla="*/ 2147483647 h 62"/>
              <a:gd name="T36" fmla="*/ 2147483647 w 116"/>
              <a:gd name="T37" fmla="*/ 2147483647 h 62"/>
              <a:gd name="T38" fmla="*/ 2147483647 w 116"/>
              <a:gd name="T39" fmla="*/ 2147483647 h 62"/>
              <a:gd name="T40" fmla="*/ 2147483647 w 116"/>
              <a:gd name="T41" fmla="*/ 2147483647 h 62"/>
              <a:gd name="T42" fmla="*/ 2147483647 w 116"/>
              <a:gd name="T43" fmla="*/ 2147483647 h 62"/>
              <a:gd name="T44" fmla="*/ 2147483647 w 116"/>
              <a:gd name="T45" fmla="*/ 2147483647 h 62"/>
              <a:gd name="T46" fmla="*/ 2147483647 w 116"/>
              <a:gd name="T47" fmla="*/ 2147483647 h 62"/>
              <a:gd name="T48" fmla="*/ 0 w 116"/>
              <a:gd name="T49" fmla="*/ 2147483647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4586" name="Object 9"/>
          <p:cNvGraphicFramePr>
            <a:graphicFrameLocks noChangeAspect="1"/>
          </p:cNvGraphicFramePr>
          <p:nvPr/>
        </p:nvGraphicFramePr>
        <p:xfrm>
          <a:off x="8777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lip" r:id="rId9" imgW="837590" imgH="639166" progId="MS_ClipArt_Gallery.2">
                  <p:embed/>
                </p:oleObj>
              </mc:Choice>
              <mc:Fallback>
                <p:oleObj name="Clip" r:id="rId9" imgW="837590" imgH="63916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52400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</a:endParaRPr>
          </a:p>
        </p:txBody>
      </p:sp>
      <p:graphicFrame>
        <p:nvGraphicFramePr>
          <p:cNvPr id="24588" name="Object 11"/>
          <p:cNvGraphicFramePr>
            <a:graphicFrameLocks noChangeAspect="1"/>
          </p:cNvGraphicFramePr>
          <p:nvPr/>
        </p:nvGraphicFramePr>
        <p:xfrm>
          <a:off x="838200" y="4906964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Clip" r:id="rId11" imgW="4435475" imgH="3328988" progId="MS_ClipArt_Gallery.2">
                  <p:embed/>
                </p:oleObj>
              </mc:Choice>
              <mc:Fallback>
                <p:oleObj name="Clip" r:id="rId11" imgW="4435475" imgH="33289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06964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AutoShape 12"/>
          <p:cNvSpPr>
            <a:spLocks noChangeArrowheads="1"/>
          </p:cNvSpPr>
          <p:nvPr/>
        </p:nvSpPr>
        <p:spPr bwMode="auto">
          <a:xfrm>
            <a:off x="7604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50000 VND</a:t>
            </a:r>
          </a:p>
        </p:txBody>
      </p:sp>
      <p:sp>
        <p:nvSpPr>
          <p:cNvPr id="24590" name="AutoShape 13"/>
          <p:cNvSpPr>
            <a:spLocks noChangeArrowheads="1"/>
          </p:cNvSpPr>
          <p:nvPr/>
        </p:nvSpPr>
        <p:spPr bwMode="auto">
          <a:xfrm>
            <a:off x="7604125" y="1970089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30000 VND</a:t>
            </a:r>
          </a:p>
        </p:txBody>
      </p:sp>
      <p:sp>
        <p:nvSpPr>
          <p:cNvPr id="24591" name="AutoShape 14"/>
          <p:cNvSpPr>
            <a:spLocks noChangeArrowheads="1"/>
          </p:cNvSpPr>
          <p:nvPr/>
        </p:nvSpPr>
        <p:spPr bwMode="auto">
          <a:xfrm>
            <a:off x="7604125" y="2525714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25000 VND</a:t>
            </a:r>
          </a:p>
        </p:txBody>
      </p:sp>
      <p:sp>
        <p:nvSpPr>
          <p:cNvPr id="24592" name="AutoShape 15"/>
          <p:cNvSpPr>
            <a:spLocks noChangeArrowheads="1"/>
          </p:cNvSpPr>
          <p:nvPr/>
        </p:nvSpPr>
        <p:spPr bwMode="auto">
          <a:xfrm>
            <a:off x="7659689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20000 VND</a:t>
            </a:r>
          </a:p>
        </p:txBody>
      </p:sp>
      <p:sp>
        <p:nvSpPr>
          <p:cNvPr id="24593" name="AutoShape 16"/>
          <p:cNvSpPr>
            <a:spLocks noChangeArrowheads="1"/>
          </p:cNvSpPr>
          <p:nvPr/>
        </p:nvSpPr>
        <p:spPr bwMode="auto">
          <a:xfrm>
            <a:off x="7680325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15000 VND</a:t>
            </a:r>
          </a:p>
        </p:txBody>
      </p:sp>
      <p:sp>
        <p:nvSpPr>
          <p:cNvPr id="24594" name="AutoShape 17"/>
          <p:cNvSpPr>
            <a:spLocks noChangeArrowheads="1"/>
          </p:cNvSpPr>
          <p:nvPr/>
        </p:nvSpPr>
        <p:spPr bwMode="auto">
          <a:xfrm>
            <a:off x="7673975" y="4192589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10000 VND</a:t>
            </a:r>
          </a:p>
        </p:txBody>
      </p:sp>
      <p:sp>
        <p:nvSpPr>
          <p:cNvPr id="24595" name="AutoShape 18"/>
          <p:cNvSpPr>
            <a:spLocks noChangeArrowheads="1"/>
          </p:cNvSpPr>
          <p:nvPr/>
        </p:nvSpPr>
        <p:spPr bwMode="auto">
          <a:xfrm>
            <a:off x="7696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1000 VND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7715250" y="51816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3000 VND</a:t>
            </a:r>
          </a:p>
        </p:txBody>
      </p:sp>
      <p:sp>
        <p:nvSpPr>
          <p:cNvPr id="24597" name="AutoShape 22"/>
          <p:cNvSpPr>
            <a:spLocks noChangeArrowheads="1"/>
          </p:cNvSpPr>
          <p:nvPr/>
        </p:nvSpPr>
        <p:spPr bwMode="auto">
          <a:xfrm>
            <a:off x="7680325" y="4694239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5000 VND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410700" y="5233988"/>
            <a:ext cx="304800" cy="304800"/>
            <a:chOff x="4666" y="3644"/>
            <a:chExt cx="192" cy="192"/>
          </a:xfrm>
        </p:grpSpPr>
        <p:sp>
          <p:nvSpPr>
            <p:cNvPr id="24636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63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4599" name="Group 26"/>
          <p:cNvGrpSpPr>
            <a:grpSpLocks/>
          </p:cNvGrpSpPr>
          <p:nvPr/>
        </p:nvGrpSpPr>
        <p:grpSpPr bwMode="auto">
          <a:xfrm>
            <a:off x="9434513" y="5765800"/>
            <a:ext cx="304800" cy="304800"/>
            <a:chOff x="4656" y="3338"/>
            <a:chExt cx="192" cy="192"/>
          </a:xfrm>
        </p:grpSpPr>
        <p:sp>
          <p:nvSpPr>
            <p:cNvPr id="24634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635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4600" name="Group 29"/>
          <p:cNvGrpSpPr>
            <a:grpSpLocks/>
          </p:cNvGrpSpPr>
          <p:nvPr/>
        </p:nvGrpSpPr>
        <p:grpSpPr bwMode="auto">
          <a:xfrm>
            <a:off x="9412288" y="4765675"/>
            <a:ext cx="304800" cy="304800"/>
            <a:chOff x="4643" y="3002"/>
            <a:chExt cx="192" cy="192"/>
          </a:xfrm>
        </p:grpSpPr>
        <p:sp>
          <p:nvSpPr>
            <p:cNvPr id="24632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63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4601" name="Group 32"/>
          <p:cNvGrpSpPr>
            <a:grpSpLocks/>
          </p:cNvGrpSpPr>
          <p:nvPr/>
        </p:nvGrpSpPr>
        <p:grpSpPr bwMode="auto">
          <a:xfrm>
            <a:off x="9398000" y="4225925"/>
            <a:ext cx="304800" cy="304800"/>
            <a:chOff x="4634" y="2662"/>
            <a:chExt cx="192" cy="192"/>
          </a:xfrm>
        </p:grpSpPr>
        <p:sp>
          <p:nvSpPr>
            <p:cNvPr id="24630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631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4602" name="Group 35"/>
          <p:cNvGrpSpPr>
            <a:grpSpLocks/>
          </p:cNvGrpSpPr>
          <p:nvPr/>
        </p:nvGrpSpPr>
        <p:grpSpPr bwMode="auto">
          <a:xfrm>
            <a:off x="9391650" y="3657600"/>
            <a:ext cx="304800" cy="304800"/>
            <a:chOff x="4630" y="2304"/>
            <a:chExt cx="192" cy="192"/>
          </a:xfrm>
        </p:grpSpPr>
        <p:sp>
          <p:nvSpPr>
            <p:cNvPr id="24628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62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4603" name="Group 38"/>
          <p:cNvGrpSpPr>
            <a:grpSpLocks/>
          </p:cNvGrpSpPr>
          <p:nvPr/>
        </p:nvGrpSpPr>
        <p:grpSpPr bwMode="auto">
          <a:xfrm>
            <a:off x="9391650" y="3103563"/>
            <a:ext cx="304800" cy="304800"/>
            <a:chOff x="4630" y="1955"/>
            <a:chExt cx="192" cy="192"/>
          </a:xfrm>
        </p:grpSpPr>
        <p:sp>
          <p:nvSpPr>
            <p:cNvPr id="24626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627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4604" name="Group 41"/>
          <p:cNvGrpSpPr>
            <a:grpSpLocks/>
          </p:cNvGrpSpPr>
          <p:nvPr/>
        </p:nvGrpSpPr>
        <p:grpSpPr bwMode="auto">
          <a:xfrm>
            <a:off x="9356725" y="2555875"/>
            <a:ext cx="304800" cy="304800"/>
            <a:chOff x="4608" y="1610"/>
            <a:chExt cx="192" cy="192"/>
          </a:xfrm>
        </p:grpSpPr>
        <p:sp>
          <p:nvSpPr>
            <p:cNvPr id="24624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625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4605" name="Group 44"/>
          <p:cNvGrpSpPr>
            <a:grpSpLocks/>
          </p:cNvGrpSpPr>
          <p:nvPr/>
        </p:nvGrpSpPr>
        <p:grpSpPr bwMode="auto">
          <a:xfrm>
            <a:off x="9356725" y="2016125"/>
            <a:ext cx="304800" cy="304800"/>
            <a:chOff x="4608" y="1270"/>
            <a:chExt cx="192" cy="192"/>
          </a:xfrm>
        </p:grpSpPr>
        <p:sp>
          <p:nvSpPr>
            <p:cNvPr id="24622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623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4606" name="Group 47"/>
          <p:cNvGrpSpPr>
            <a:grpSpLocks/>
          </p:cNvGrpSpPr>
          <p:nvPr/>
        </p:nvGrpSpPr>
        <p:grpSpPr bwMode="auto">
          <a:xfrm>
            <a:off x="9336088" y="1509713"/>
            <a:ext cx="304800" cy="304800"/>
            <a:chOff x="4595" y="951"/>
            <a:chExt cx="192" cy="192"/>
          </a:xfrm>
        </p:grpSpPr>
        <p:sp>
          <p:nvSpPr>
            <p:cNvPr id="24620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621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prstClr val="white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4607" name="WordArt 51"/>
          <p:cNvSpPr>
            <a:spLocks noChangeArrowheads="1" noChangeShapeType="1" noTextEdit="1"/>
          </p:cNvSpPr>
          <p:nvPr/>
        </p:nvSpPr>
        <p:spPr bwMode="auto">
          <a:xfrm>
            <a:off x="4495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608" name="WordArt 52"/>
          <p:cNvSpPr>
            <a:spLocks noChangeArrowheads="1" noChangeShapeType="1" noTextEdit="1"/>
          </p:cNvSpPr>
          <p:nvPr/>
        </p:nvSpPr>
        <p:spPr bwMode="auto">
          <a:xfrm>
            <a:off x="5791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4609" name="WordArt 53"/>
          <p:cNvSpPr>
            <a:spLocks noChangeArrowheads="1" noChangeShapeType="1" noTextEdit="1"/>
          </p:cNvSpPr>
          <p:nvPr/>
        </p:nvSpPr>
        <p:spPr bwMode="auto">
          <a:xfrm>
            <a:off x="7239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3733800" y="2641601"/>
            <a:ext cx="3581400" cy="8302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đọc một bài thơ về bác nông dân</a:t>
            </a: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4419600" y="4191001"/>
            <a:ext cx="2209800" cy="10779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được 100đ</a:t>
            </a:r>
            <a:endParaRPr lang="en-US" sz="2400" baseline="-25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-2209800" y="4495800"/>
            <a:ext cx="1905000" cy="3381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2400" baseline="-25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-2438400" y="3657601"/>
            <a:ext cx="2057400" cy="4619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4614" name="Oval 60"/>
          <p:cNvSpPr>
            <a:spLocks noChangeArrowheads="1"/>
          </p:cNvSpPr>
          <p:nvPr/>
        </p:nvSpPr>
        <p:spPr bwMode="auto">
          <a:xfrm>
            <a:off x="46101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4615" name="Oval 61"/>
          <p:cNvSpPr>
            <a:spLocks noChangeArrowheads="1"/>
          </p:cNvSpPr>
          <p:nvPr/>
        </p:nvSpPr>
        <p:spPr bwMode="auto">
          <a:xfrm>
            <a:off x="58674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4616" name="Oval 62"/>
          <p:cNvSpPr>
            <a:spLocks noChangeArrowheads="1"/>
          </p:cNvSpPr>
          <p:nvPr/>
        </p:nvSpPr>
        <p:spPr bwMode="auto">
          <a:xfrm>
            <a:off x="71628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4095" name="Picture 63" descr="woman_teacher_blackboard_md_wh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49226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8" name="Rectangle 65"/>
          <p:cNvSpPr>
            <a:spLocks noChangeArrowheads="1"/>
          </p:cNvSpPr>
          <p:nvPr/>
        </p:nvSpPr>
        <p:spPr bwMode="auto">
          <a:xfrm>
            <a:off x="2286000" y="1"/>
            <a:ext cx="2211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FF"/>
                </a:solidFill>
              </a:rPr>
              <a:t>Trợ giúp</a:t>
            </a:r>
          </a:p>
        </p:txBody>
      </p:sp>
      <p:sp>
        <p:nvSpPr>
          <p:cNvPr id="24619" name="Text Box 67"/>
          <p:cNvSpPr txBox="1">
            <a:spLocks noChangeArrowheads="1"/>
          </p:cNvSpPr>
          <p:nvPr/>
        </p:nvSpPr>
        <p:spPr bwMode="auto">
          <a:xfrm>
            <a:off x="4419600" y="167640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4</a:t>
            </a:r>
            <a:r>
              <a:rPr lang="en-US" sz="2800">
                <a:solidFill>
                  <a:srgbClr val="FF0066"/>
                </a:solidFill>
                <a:latin typeface=".VnAvant" panose="020B72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33690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44087" grpId="0" animBg="1"/>
      <p:bldP spid="44089" grpId="0" animBg="1"/>
      <p:bldP spid="44090" grpId="0" animBg="1"/>
      <p:bldP spid="440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9368" y="-763885"/>
            <a:ext cx="774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9" y="1876425"/>
            <a:ext cx="7429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4611" y="-815976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2005" y="-882649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35972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5256" y="-803277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0984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" y="4468811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1" y="1849436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975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3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8950" y="5513768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3375" y="5513768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4425" y="5513768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hoa h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6101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8" descr="hoa h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4686300"/>
            <a:ext cx="25908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9" descr="nhom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-38019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0" descr="nhom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41" y="-107951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1" descr="2007091000323922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36" y="1598653"/>
            <a:ext cx="1219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2" descr="2007091000332964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391" y="1522453"/>
            <a:ext cx="1447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964373" y="2967335"/>
            <a:ext cx="68146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AI NHANH AI KHÉO </a:t>
            </a:r>
          </a:p>
        </p:txBody>
      </p:sp>
      <p:pic>
        <p:nvPicPr>
          <p:cNvPr id="25" name="Đưa Cơm Cho Mẹ Đi Cày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700" y="-12619"/>
            <a:ext cx="2188654" cy="536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6071" y="12698"/>
            <a:ext cx="218865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3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BC2C-AB67-449C-8A32-205E593BCBE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52996" y="2393771"/>
            <a:ext cx="84609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  <a:p>
            <a:pPr algn="ctr"/>
            <a:r>
              <a:rPr lang="en-US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</a:t>
            </a:r>
            <a:endParaRPr lang="vi-VN" sz="4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0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 rot="244034">
            <a:off x="2666999" y="2521352"/>
            <a:ext cx="6858000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kern="10" smtClean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fr-FR" sz="3600" b="1" kern="1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kern="10" smtClean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lang="fr-FR" sz="3600" b="1" kern="1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fr-FR" sz="3600" b="1" kern="10" smtClean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vi-VN" sz="3600" b="1" kern="10">
              <a:ln w="9525">
                <a:solidFill>
                  <a:prstClr val="white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1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9448800" y="635635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D1B4D43-1721-4896-9808-FA9FF00FCE16}" type="slidenum">
              <a:rPr lang="en-US" sz="1200">
                <a:solidFill>
                  <a:srgbClr val="D1EAEE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D1EAEE"/>
              </a:solidFill>
            </a:endParaRPr>
          </a:p>
        </p:txBody>
      </p:sp>
      <p:pic>
        <p:nvPicPr>
          <p:cNvPr id="10244" name="Picture 2" descr="C:\Users\Admin\Desktop\Lu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12109481" cy="6959600"/>
            <a:chOff x="-216" y="64"/>
            <a:chExt cx="5760" cy="4320"/>
          </a:xfrm>
        </p:grpSpPr>
        <p:pic>
          <p:nvPicPr>
            <p:cNvPr id="9219" name="Picture 3" descr="hinh-nen-may-tinh-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64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04" y="364"/>
              <a:ext cx="4176" cy="17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kern="10" smtClean="0">
                  <a:ln w="9525">
                    <a:solidFill>
                      <a:srgbClr val="33CCC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Phần </a:t>
              </a:r>
              <a:r>
                <a:rPr lang="vi-VN" sz="3600" b="1" kern="10">
                  <a:ln w="9525">
                    <a:solidFill>
                      <a:srgbClr val="33CCC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kern="10" smtClean="0">
                  <a:ln w="9525">
                    <a:solidFill>
                      <a:srgbClr val="33CCC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Cùng Khám Phá</a:t>
              </a:r>
              <a:endParaRPr lang="vi-VN" sz="3600" b="1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26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42E431-6B48-424D-8C04-9CE45DDCC8CE}" type="slidenum">
              <a:rPr lang="en-US">
                <a:solidFill>
                  <a:srgbClr val="045C75"/>
                </a:solidFill>
              </a:rPr>
              <a:pPr eaLnBrk="1" hangingPunct="1"/>
              <a:t>6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5410200"/>
            <a:ext cx="9144000" cy="923925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5400">
                <a:solidFill>
                  <a:srgbClr val="FF0066"/>
                </a:solidFill>
                <a:latin typeface="Times New Roman" panose="02020603050405020304" pitchFamily="18" charset="0"/>
              </a:rPr>
              <a:t>CÀY RUỘNG</a:t>
            </a:r>
          </a:p>
        </p:txBody>
      </p:sp>
      <p:pic>
        <p:nvPicPr>
          <p:cNvPr id="5" name="Picture 14" descr="trau-cay_jpg1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3574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3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FAF273-736B-442C-B3F2-1CA5E19CDFD6}" type="slidenum">
              <a:rPr lang="en-US">
                <a:solidFill>
                  <a:srgbClr val="045C75"/>
                </a:solidFill>
              </a:rPr>
              <a:pPr eaLnBrk="1" hangingPunct="1"/>
              <a:t>7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5" name="Content Placeholder 11" descr="Trong%20lua%20nuoc%20Thai%20Lan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724400" y="6172201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4000">
                <a:solidFill>
                  <a:srgbClr val="FF0066"/>
                </a:solidFill>
                <a:latin typeface="Times New Roman" panose="02020603050405020304" pitchFamily="18" charset="0"/>
              </a:rPr>
              <a:t>CẤY LÚA</a:t>
            </a:r>
          </a:p>
        </p:txBody>
      </p:sp>
    </p:spTree>
    <p:extLst>
      <p:ext uri="{BB962C8B-B14F-4D97-AF65-F5344CB8AC3E}">
        <p14:creationId xmlns:p14="http://schemas.microsoft.com/office/powerpoint/2010/main" val="36988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833 -0.3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37867D-2F49-42B5-8373-98AA5C05941F}" type="slidenum">
              <a:rPr lang="en-US">
                <a:solidFill>
                  <a:srgbClr val="045C75"/>
                </a:solidFill>
              </a:rPr>
              <a:pPr eaLnBrk="1" hangingPunct="1"/>
              <a:t>8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6" name="Picture 4" descr="phun-thuoc-cho-lua-bi-be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0"/>
            <a:ext cx="64897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2008_8_29_8_21_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3390900"/>
            <a:ext cx="6172200" cy="3416300"/>
          </a:xfrm>
          <a:noFill/>
        </p:spPr>
      </p:pic>
      <p:pic>
        <p:nvPicPr>
          <p:cNvPr id="12294" name="Picture 2" descr="C:\Users\Administrator\Downloads\LÀM CỎ LÚ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390900"/>
            <a:ext cx="6019800" cy="33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524000" y="5791200"/>
            <a:ext cx="9144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6000">
                <a:solidFill>
                  <a:srgbClr val="FF0066"/>
                </a:solidFill>
                <a:latin typeface="Times New Roman" panose="02020603050405020304" pitchFamily="18" charset="0"/>
              </a:rPr>
              <a:t>CHĂM SÓC LÚA</a:t>
            </a:r>
          </a:p>
        </p:txBody>
      </p:sp>
      <p:pic>
        <p:nvPicPr>
          <p:cNvPr id="11" name="Picture 13" descr="tat_nuoc_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6159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9146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-0.682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gayhoixuong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62000" y="6034088"/>
            <a:ext cx="4267200" cy="82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>
                <a:solidFill>
                  <a:srgbClr val="FF0066"/>
                </a:solidFill>
                <a:latin typeface="Times New Roman" panose="02020603050405020304" pitchFamily="18" charset="0"/>
              </a:rPr>
              <a:t>Gặt lúa</a:t>
            </a:r>
          </a:p>
        </p:txBody>
      </p:sp>
      <p:pic>
        <p:nvPicPr>
          <p:cNvPr id="12294" name="Picture 6" descr="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4" y="0"/>
            <a:ext cx="6370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553200" y="6096000"/>
            <a:ext cx="4800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0066"/>
                </a:solidFill>
                <a:latin typeface="Times New Roman" panose="02020603050405020304" pitchFamily="18" charset="0"/>
              </a:rPr>
              <a:t>Gặt lúa bằng máy</a:t>
            </a:r>
          </a:p>
        </p:txBody>
      </p:sp>
    </p:spTree>
    <p:extLst>
      <p:ext uri="{BB962C8B-B14F-4D97-AF65-F5344CB8AC3E}">
        <p14:creationId xmlns:p14="http://schemas.microsoft.com/office/powerpoint/2010/main" val="8296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5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418</Words>
  <Application>Microsoft Office PowerPoint</Application>
  <PresentationFormat>Widescreen</PresentationFormat>
  <Paragraphs>193</Paragraphs>
  <Slides>23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56" baseType="lpstr">
      <vt:lpstr>.VnArabiaH</vt:lpstr>
      <vt:lpstr>.VnAristoteH</vt:lpstr>
      <vt:lpstr>.VnAvant</vt:lpstr>
      <vt:lpstr>.VnTime</vt:lpstr>
      <vt:lpstr>.VnTimeH</vt:lpstr>
      <vt:lpstr>Arial</vt:lpstr>
      <vt:lpstr>Calibri</vt:lpstr>
      <vt:lpstr>Calibri Light</vt:lpstr>
      <vt:lpstr>Constantia</vt:lpstr>
      <vt:lpstr>Times New Roman</vt:lpstr>
      <vt:lpstr>Wingdings 2</vt:lpstr>
      <vt:lpstr>Office Theme</vt:lpstr>
      <vt:lpstr>Flow</vt:lpstr>
      <vt:lpstr>1_Flow</vt:lpstr>
      <vt:lpstr>2_Flow</vt:lpstr>
      <vt:lpstr>3_Flow</vt:lpstr>
      <vt:lpstr>4_Flow</vt:lpstr>
      <vt:lpstr>5_Flow</vt:lpstr>
      <vt:lpstr>6_Flow</vt:lpstr>
      <vt:lpstr>7_Flow</vt:lpstr>
      <vt:lpstr>8_Flow</vt:lpstr>
      <vt:lpstr>9_Flow</vt:lpstr>
      <vt:lpstr>10_Flow</vt:lpstr>
      <vt:lpstr>11_Flow</vt:lpstr>
      <vt:lpstr>12_Flow</vt:lpstr>
      <vt:lpstr>13_Flow</vt:lpstr>
      <vt:lpstr>14_Flow</vt:lpstr>
      <vt:lpstr>15_Flow</vt:lpstr>
      <vt:lpstr>16_Flow</vt:lpstr>
      <vt:lpstr>17_Flow</vt:lpstr>
      <vt:lpstr>18_Flow</vt:lpstr>
      <vt:lpstr>19_Flow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9</cp:revision>
  <dcterms:created xsi:type="dcterms:W3CDTF">2020-12-11T15:18:37Z</dcterms:created>
  <dcterms:modified xsi:type="dcterms:W3CDTF">2020-12-11T16:07:05Z</dcterms:modified>
</cp:coreProperties>
</file>