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6" r:id="rId3"/>
    <p:sldId id="256" r:id="rId4"/>
    <p:sldId id="258" r:id="rId5"/>
    <p:sldId id="259" r:id="rId6"/>
    <p:sldId id="261" r:id="rId7"/>
    <p:sldId id="262" r:id="rId8"/>
    <p:sldId id="263" r:id="rId9"/>
    <p:sldId id="264" r:id="rId10"/>
    <p:sldId id="271" r:id="rId11"/>
    <p:sldId id="270" r:id="rId12"/>
    <p:sldId id="269" r:id="rId13"/>
    <p:sldId id="268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FD9-84EF-47F5-A052-EBD5224EBE4B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E3CA-50C6-4608-929A-499DECCE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33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FD9-84EF-47F5-A052-EBD5224EBE4B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E3CA-50C6-4608-929A-499DECCE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177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FD9-84EF-47F5-A052-EBD5224EBE4B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E3CA-50C6-4608-929A-499DECCE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9455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25C99-F446-42E7-B2D9-932E0861124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A8963-84AB-4F0C-AF31-03F315A2020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986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4F49B-B1E7-463A-9C54-415D6BB8364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F83EF-CFA3-4C96-8F13-AF9EC31FAD9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445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02B57-D3F3-4498-B799-F22BBD1143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7C314-172A-4122-8E25-91DE2ABC427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377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123EF-8B86-455C-B7D0-CBDD9C8A13A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B9FA8-018D-4DFE-8F82-C575D456199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925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A762E-939F-441B-8A71-A7993507CA0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77B04-3EB2-43EB-AC66-5A08FA9DA67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036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59068-FE51-4728-B063-F47BE10A6CA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20EFE-2314-4C8B-8CB9-52078AB74E5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8626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412D6-A926-432D-B5F9-67D9F0064D9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2962E-2F40-467A-BA47-13EE8967579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4077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70694-61D3-4FF8-B6AB-012305D49A8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2E469-5837-4985-B2B4-7B7FE977080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962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FD9-84EF-47F5-A052-EBD5224EBE4B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E3CA-50C6-4608-929A-499DECCE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3582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71F5C-6F20-4FF2-AFD0-7D289FB5C7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39EA3-0085-4B01-A5FB-8E93E3B3AD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5522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E39AA-D16B-4E23-A727-4703CB3ABB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70202-34FE-42C8-B33D-D4C51F01911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5614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362DD-3CEC-43D9-9555-1BA591BC591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FC381-404D-4033-BB1A-80F46C8D5EC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713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FD9-84EF-47F5-A052-EBD5224EBE4B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E3CA-50C6-4608-929A-499DECCE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32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FD9-84EF-47F5-A052-EBD5224EBE4B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E3CA-50C6-4608-929A-499DECCE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50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FD9-84EF-47F5-A052-EBD5224EBE4B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E3CA-50C6-4608-929A-499DECCE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91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FD9-84EF-47F5-A052-EBD5224EBE4B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E3CA-50C6-4608-929A-499DECCE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FD9-84EF-47F5-A052-EBD5224EBE4B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E3CA-50C6-4608-929A-499DECCE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898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FD9-84EF-47F5-A052-EBD5224EBE4B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E3CA-50C6-4608-929A-499DECCE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FFD9-84EF-47F5-A052-EBD5224EBE4B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FE3CA-50C6-4608-929A-499DECCE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74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1FFD9-84EF-47F5-A052-EBD5224EBE4B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FE3CA-50C6-4608-929A-499DECCE3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13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A7362B-4D63-4BC1-99D6-CDFE6AA4112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12/12/2017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DF2C57-F270-4FAC-B500-0DA05BC35E4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910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433" y="0"/>
            <a:ext cx="90643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412" y="228599"/>
            <a:ext cx="9144000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err="1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FF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Phòng</a:t>
            </a:r>
            <a:r>
              <a:rPr kumimoji="0" lang="en-US" sz="4000" b="1" i="0" u="none" strike="noStrike" kern="0" cap="none" spc="0" normalizeH="0" baseline="0" noProof="0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FF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FF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giáo</a:t>
            </a:r>
            <a:r>
              <a:rPr kumimoji="0" lang="en-US" sz="4000" b="1" i="0" u="none" strike="noStrike" kern="0" cap="none" spc="0" normalizeH="0" baseline="0" noProof="0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FF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FF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dục</a:t>
            </a:r>
            <a:r>
              <a:rPr kumimoji="0" lang="en-US" sz="4000" b="1" i="0" u="none" strike="noStrike" kern="0" cap="none" spc="0" normalizeH="0" baseline="0" noProof="0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FF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FF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và</a:t>
            </a:r>
            <a:r>
              <a:rPr kumimoji="0" lang="en-US" sz="4000" b="1" i="0" u="none" strike="noStrike" kern="0" cap="none" spc="0" normalizeH="0" baseline="0" noProof="0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FF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FF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đào</a:t>
            </a:r>
            <a:r>
              <a:rPr kumimoji="0" lang="en-US" sz="4000" b="1" i="0" u="none" strike="noStrike" kern="0" cap="none" spc="0" normalizeH="0" baseline="0" noProof="0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FF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FF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tạo</a:t>
            </a:r>
            <a:r>
              <a:rPr kumimoji="0" lang="en-US" sz="4000" b="1" i="0" u="none" strike="noStrike" kern="0" cap="none" spc="0" normalizeH="0" baseline="0" noProof="0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FF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err="1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FF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Quận</a:t>
            </a:r>
            <a:r>
              <a:rPr kumimoji="0" lang="en-US" sz="4000" b="1" i="0" u="none" strike="noStrike" kern="0" cap="none" spc="0" normalizeH="0" baseline="0" noProof="0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FF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 Long </a:t>
            </a:r>
            <a:r>
              <a:rPr kumimoji="0" lang="en-US" sz="4000" b="1" i="0" u="none" strike="noStrike" kern="0" cap="none" spc="0" normalizeH="0" baseline="0" noProof="0" dirty="0" err="1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FF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Biên</a:t>
            </a:r>
            <a:endParaRPr kumimoji="0" lang="en-US" sz="4000" b="1" i="0" u="none" strike="noStrike" kern="0" cap="none" spc="0" normalizeH="0" baseline="0" noProof="0" dirty="0">
              <a:ln w="31550" cmpd="sng">
                <a:gradFill>
                  <a:gsLst>
                    <a:gs pos="70000">
                      <a:srgbClr val="F79646">
                        <a:shade val="50000"/>
                        <a:satMod val="190000"/>
                      </a:srgbClr>
                    </a:gs>
                    <a:gs pos="0">
                      <a:srgbClr val="F79646">
                        <a:tint val="77000"/>
                        <a:satMod val="180000"/>
                      </a:srgbClr>
                    </a:gs>
                  </a:gsLst>
                  <a:lin ang="5400000"/>
                </a:gradFill>
                <a:prstDash val="solid"/>
              </a:ln>
              <a:solidFill>
                <a:srgbClr val="FFFF99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uLnTx/>
              <a:uFillTx/>
              <a:latin typeface="Calibri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81199" y="2721114"/>
            <a:ext cx="5853847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err="1">
                <a:ln>
                  <a:prstDash val="solid"/>
                </a:ln>
                <a:gradFill rotWithShape="1">
                  <a:gsLst>
                    <a:gs pos="0">
                      <a:srgbClr val="8064A2">
                        <a:tint val="70000"/>
                        <a:satMod val="200000"/>
                      </a:srgbClr>
                    </a:gs>
                    <a:gs pos="40000">
                      <a:srgbClr val="8064A2">
                        <a:tint val="90000"/>
                        <a:satMod val="130000"/>
                      </a:srgbClr>
                    </a:gs>
                    <a:gs pos="50000">
                      <a:srgbClr val="8064A2">
                        <a:tint val="90000"/>
                        <a:satMod val="130000"/>
                      </a:srgbClr>
                    </a:gs>
                    <a:gs pos="68000">
                      <a:srgbClr val="8064A2">
                        <a:tint val="90000"/>
                        <a:satMod val="130000"/>
                      </a:srgbClr>
                    </a:gs>
                    <a:gs pos="100000">
                      <a:srgbClr val="8064A2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8064A2">
                      <a:tint val="80000"/>
                      <a:satMod val="250000"/>
                      <a:alpha val="45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Trường</a:t>
            </a:r>
            <a:r>
              <a:rPr kumimoji="0" lang="en-US" sz="4000" b="1" i="0" u="none" strike="noStrike" kern="0" cap="none" spc="0" normalizeH="0" baseline="0" noProof="0" dirty="0">
                <a:ln>
                  <a:prstDash val="solid"/>
                </a:ln>
                <a:gradFill rotWithShape="1">
                  <a:gsLst>
                    <a:gs pos="0">
                      <a:srgbClr val="8064A2">
                        <a:tint val="70000"/>
                        <a:satMod val="200000"/>
                      </a:srgbClr>
                    </a:gs>
                    <a:gs pos="40000">
                      <a:srgbClr val="8064A2">
                        <a:tint val="90000"/>
                        <a:satMod val="130000"/>
                      </a:srgbClr>
                    </a:gs>
                    <a:gs pos="50000">
                      <a:srgbClr val="8064A2">
                        <a:tint val="90000"/>
                        <a:satMod val="130000"/>
                      </a:srgbClr>
                    </a:gs>
                    <a:gs pos="68000">
                      <a:srgbClr val="8064A2">
                        <a:tint val="90000"/>
                        <a:satMod val="130000"/>
                      </a:srgbClr>
                    </a:gs>
                    <a:gs pos="100000">
                      <a:srgbClr val="8064A2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8064A2">
                      <a:tint val="80000"/>
                      <a:satMod val="250000"/>
                      <a:alpha val="45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>
                  <a:prstDash val="solid"/>
                </a:ln>
                <a:gradFill rotWithShape="1">
                  <a:gsLst>
                    <a:gs pos="0">
                      <a:srgbClr val="8064A2">
                        <a:tint val="70000"/>
                        <a:satMod val="200000"/>
                      </a:srgbClr>
                    </a:gs>
                    <a:gs pos="40000">
                      <a:srgbClr val="8064A2">
                        <a:tint val="90000"/>
                        <a:satMod val="130000"/>
                      </a:srgbClr>
                    </a:gs>
                    <a:gs pos="50000">
                      <a:srgbClr val="8064A2">
                        <a:tint val="90000"/>
                        <a:satMod val="130000"/>
                      </a:srgbClr>
                    </a:gs>
                    <a:gs pos="68000">
                      <a:srgbClr val="8064A2">
                        <a:tint val="90000"/>
                        <a:satMod val="130000"/>
                      </a:srgbClr>
                    </a:gs>
                    <a:gs pos="100000">
                      <a:srgbClr val="8064A2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8064A2">
                      <a:tint val="80000"/>
                      <a:satMod val="250000"/>
                      <a:alpha val="45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mầm</a:t>
            </a:r>
            <a:r>
              <a:rPr kumimoji="0" lang="en-US" sz="4000" b="1" i="0" u="none" strike="noStrike" kern="0" cap="none" spc="0" normalizeH="0" baseline="0" noProof="0" dirty="0">
                <a:ln>
                  <a:prstDash val="solid"/>
                </a:ln>
                <a:gradFill rotWithShape="1">
                  <a:gsLst>
                    <a:gs pos="0">
                      <a:srgbClr val="8064A2">
                        <a:tint val="70000"/>
                        <a:satMod val="200000"/>
                      </a:srgbClr>
                    </a:gs>
                    <a:gs pos="40000">
                      <a:srgbClr val="8064A2">
                        <a:tint val="90000"/>
                        <a:satMod val="130000"/>
                      </a:srgbClr>
                    </a:gs>
                    <a:gs pos="50000">
                      <a:srgbClr val="8064A2">
                        <a:tint val="90000"/>
                        <a:satMod val="130000"/>
                      </a:srgbClr>
                    </a:gs>
                    <a:gs pos="68000">
                      <a:srgbClr val="8064A2">
                        <a:tint val="90000"/>
                        <a:satMod val="130000"/>
                      </a:srgbClr>
                    </a:gs>
                    <a:gs pos="100000">
                      <a:srgbClr val="8064A2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8064A2">
                      <a:tint val="80000"/>
                      <a:satMod val="250000"/>
                      <a:alpha val="45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 non </a:t>
            </a:r>
            <a:r>
              <a:rPr kumimoji="0" lang="en-US" sz="4000" b="1" i="0" u="none" strike="noStrike" kern="0" cap="none" spc="0" normalizeH="0" baseline="0" noProof="0" dirty="0" err="1">
                <a:ln>
                  <a:prstDash val="solid"/>
                </a:ln>
                <a:gradFill rotWithShape="1">
                  <a:gsLst>
                    <a:gs pos="0">
                      <a:srgbClr val="8064A2">
                        <a:tint val="70000"/>
                        <a:satMod val="200000"/>
                      </a:srgbClr>
                    </a:gs>
                    <a:gs pos="40000">
                      <a:srgbClr val="8064A2">
                        <a:tint val="90000"/>
                        <a:satMod val="130000"/>
                      </a:srgbClr>
                    </a:gs>
                    <a:gs pos="50000">
                      <a:srgbClr val="8064A2">
                        <a:tint val="90000"/>
                        <a:satMod val="130000"/>
                      </a:srgbClr>
                    </a:gs>
                    <a:gs pos="68000">
                      <a:srgbClr val="8064A2">
                        <a:tint val="90000"/>
                        <a:satMod val="130000"/>
                      </a:srgbClr>
                    </a:gs>
                    <a:gs pos="100000">
                      <a:srgbClr val="8064A2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8064A2">
                      <a:tint val="80000"/>
                      <a:satMod val="250000"/>
                      <a:alpha val="45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Phúc</a:t>
            </a:r>
            <a:r>
              <a:rPr kumimoji="0" lang="en-US" sz="4000" b="1" i="0" u="none" strike="noStrike" kern="0" cap="none" spc="0" normalizeH="0" baseline="0" noProof="0" dirty="0">
                <a:ln>
                  <a:prstDash val="solid"/>
                </a:ln>
                <a:gradFill rotWithShape="1">
                  <a:gsLst>
                    <a:gs pos="0">
                      <a:srgbClr val="8064A2">
                        <a:tint val="70000"/>
                        <a:satMod val="200000"/>
                      </a:srgbClr>
                    </a:gs>
                    <a:gs pos="40000">
                      <a:srgbClr val="8064A2">
                        <a:tint val="90000"/>
                        <a:satMod val="130000"/>
                      </a:srgbClr>
                    </a:gs>
                    <a:gs pos="50000">
                      <a:srgbClr val="8064A2">
                        <a:tint val="90000"/>
                        <a:satMod val="130000"/>
                      </a:srgbClr>
                    </a:gs>
                    <a:gs pos="68000">
                      <a:srgbClr val="8064A2">
                        <a:tint val="90000"/>
                        <a:satMod val="130000"/>
                      </a:srgbClr>
                    </a:gs>
                    <a:gs pos="100000">
                      <a:srgbClr val="8064A2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8064A2">
                      <a:tint val="80000"/>
                      <a:satMod val="250000"/>
                      <a:alpha val="45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>
                  <a:prstDash val="solid"/>
                </a:ln>
                <a:gradFill rotWithShape="1">
                  <a:gsLst>
                    <a:gs pos="0">
                      <a:srgbClr val="8064A2">
                        <a:tint val="70000"/>
                        <a:satMod val="200000"/>
                      </a:srgbClr>
                    </a:gs>
                    <a:gs pos="40000">
                      <a:srgbClr val="8064A2">
                        <a:tint val="90000"/>
                        <a:satMod val="130000"/>
                      </a:srgbClr>
                    </a:gs>
                    <a:gs pos="50000">
                      <a:srgbClr val="8064A2">
                        <a:tint val="90000"/>
                        <a:satMod val="130000"/>
                      </a:srgbClr>
                    </a:gs>
                    <a:gs pos="68000">
                      <a:srgbClr val="8064A2">
                        <a:tint val="90000"/>
                        <a:satMod val="130000"/>
                      </a:srgbClr>
                    </a:gs>
                    <a:gs pos="100000">
                      <a:srgbClr val="8064A2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8064A2">
                      <a:tint val="80000"/>
                      <a:satMod val="250000"/>
                      <a:alpha val="45000"/>
                    </a:srgbClr>
                  </a:outerShdw>
                </a:effectLst>
                <a:uLnTx/>
                <a:uFillTx/>
                <a:latin typeface="Calibri"/>
                <a:cs typeface="+mn-cs"/>
              </a:rPr>
              <a:t>Lợi</a:t>
            </a:r>
            <a:endParaRPr kumimoji="0" lang="en-US" sz="4000" b="1" i="0" u="none" strike="noStrike" kern="0" cap="none" spc="0" normalizeH="0" baseline="0" noProof="0" dirty="0">
              <a:ln>
                <a:prstDash val="solid"/>
              </a:ln>
              <a:gradFill rotWithShape="1">
                <a:gsLst>
                  <a:gs pos="0">
                    <a:srgbClr val="8064A2">
                      <a:tint val="70000"/>
                      <a:satMod val="200000"/>
                    </a:srgbClr>
                  </a:gs>
                  <a:gs pos="40000">
                    <a:srgbClr val="8064A2">
                      <a:tint val="90000"/>
                      <a:satMod val="130000"/>
                    </a:srgbClr>
                  </a:gs>
                  <a:gs pos="50000">
                    <a:srgbClr val="8064A2">
                      <a:tint val="90000"/>
                      <a:satMod val="130000"/>
                    </a:srgbClr>
                  </a:gs>
                  <a:gs pos="68000">
                    <a:srgbClr val="8064A2">
                      <a:tint val="90000"/>
                      <a:satMod val="130000"/>
                    </a:srgbClr>
                  </a:gs>
                  <a:gs pos="100000">
                    <a:srgbClr val="8064A2">
                      <a:tint val="70000"/>
                      <a:satMod val="200000"/>
                    </a:srgbClr>
                  </a:gs>
                </a:gsLst>
                <a:lin ang="5400000"/>
              </a:gradFill>
              <a:effectLst>
                <a:outerShdw blurRad="88000" dist="50800" dir="5040000" algn="tl">
                  <a:srgbClr val="8064A2">
                    <a:tint val="80000"/>
                    <a:satMod val="250000"/>
                    <a:alpha val="45000"/>
                  </a:srgbClr>
                </a:outerShdw>
              </a:effectLst>
              <a:uLnTx/>
              <a:uFillTx/>
              <a:latin typeface="Calibri"/>
              <a:cs typeface="+mn-cs"/>
            </a:endParaRPr>
          </a:p>
        </p:txBody>
      </p:sp>
      <p:sp>
        <p:nvSpPr>
          <p:cNvPr id="5" name="WordArt 8" descr="Narrow vertical"/>
          <p:cNvSpPr>
            <a:spLocks noChangeArrowheads="1" noChangeShapeType="1" noTextEdit="1"/>
          </p:cNvSpPr>
          <p:nvPr/>
        </p:nvSpPr>
        <p:spPr bwMode="auto">
          <a:xfrm>
            <a:off x="1371600" y="3886200"/>
            <a:ext cx="7239000" cy="165735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b="1" kern="1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Nhận biết số thứ tự trong phạm vi </a:t>
            </a:r>
            <a:r>
              <a:rPr lang="vi-VN" sz="3600" b="1" kern="1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4</a:t>
            </a:r>
            <a:endParaRPr lang="en-US" sz="3600" b="1" kern="10">
              <a:ln w="12700">
                <a:solidFill>
                  <a:srgbClr val="000000"/>
                </a:solidFill>
                <a:round/>
                <a:headEnd/>
                <a:tailEnd/>
              </a:ln>
              <a:pattFill prst="dashHorz">
                <a:fgClr>
                  <a:srgbClr val="808080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3227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42"/>
          <a:stretch/>
        </p:blipFill>
        <p:spPr bwMode="auto">
          <a:xfrm>
            <a:off x="1853841" y="1729255"/>
            <a:ext cx="1468407" cy="1850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1853841" y="219513"/>
            <a:ext cx="1314754" cy="143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584380"/>
              </p:ext>
            </p:extLst>
          </p:nvPr>
        </p:nvGraphicFramePr>
        <p:xfrm>
          <a:off x="3429000" y="2025172"/>
          <a:ext cx="1166813" cy="1554480"/>
        </p:xfrm>
        <a:graphic>
          <a:graphicData uri="http://schemas.openxmlformats.org/drawingml/2006/table">
            <a:tbl>
              <a:tblPr/>
              <a:tblGrid>
                <a:gridCol w="1166813"/>
              </a:tblGrid>
              <a:tr h="13572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  <a:endParaRPr kumimoji="0" lang="en-US" sz="9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2039339" y="3579652"/>
            <a:ext cx="1314754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2039339" y="5121849"/>
            <a:ext cx="1314754" cy="143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5452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42"/>
          <a:stretch/>
        </p:blipFill>
        <p:spPr bwMode="auto">
          <a:xfrm>
            <a:off x="1885686" y="3271452"/>
            <a:ext cx="1468407" cy="1850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1853841" y="219513"/>
            <a:ext cx="1314754" cy="143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845162"/>
              </p:ext>
            </p:extLst>
          </p:nvPr>
        </p:nvGraphicFramePr>
        <p:xfrm>
          <a:off x="3505200" y="3419410"/>
          <a:ext cx="1166813" cy="1554480"/>
        </p:xfrm>
        <a:graphic>
          <a:graphicData uri="http://schemas.openxmlformats.org/drawingml/2006/table">
            <a:tbl>
              <a:tblPr/>
              <a:tblGrid>
                <a:gridCol w="1166813"/>
              </a:tblGrid>
              <a:tr h="14109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  <a:endParaRPr kumimoji="0" lang="en-US" sz="9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1853841" y="1752600"/>
            <a:ext cx="1314754" cy="143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2039339" y="5121849"/>
            <a:ext cx="1314754" cy="143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5452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42"/>
          <a:stretch/>
        </p:blipFill>
        <p:spPr bwMode="auto">
          <a:xfrm>
            <a:off x="2039339" y="4872227"/>
            <a:ext cx="1468407" cy="1850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1853841" y="219513"/>
            <a:ext cx="1314754" cy="143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98107"/>
              </p:ext>
            </p:extLst>
          </p:nvPr>
        </p:nvGraphicFramePr>
        <p:xfrm>
          <a:off x="3512295" y="5168144"/>
          <a:ext cx="1166813" cy="1554480"/>
        </p:xfrm>
        <a:graphic>
          <a:graphicData uri="http://schemas.openxmlformats.org/drawingml/2006/table">
            <a:tbl>
              <a:tblPr/>
              <a:tblGrid>
                <a:gridCol w="1166813"/>
              </a:tblGrid>
              <a:tr h="14109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  <a:endParaRPr kumimoji="0" lang="en-US" sz="9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1853841" y="1752600"/>
            <a:ext cx="1314754" cy="143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2039339" y="3429000"/>
            <a:ext cx="1314754" cy="143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5452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8434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8435" name="Picture 2" descr="Kết quả hình ảnh cho hình nền giáo án điện t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914400" y="2819400"/>
            <a:ext cx="703506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Xin</a:t>
            </a:r>
            <a:r>
              <a:rPr lang="en-US" sz="5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 </a:t>
            </a:r>
            <a:r>
              <a:rPr lang="en-US" sz="54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chân</a:t>
            </a:r>
            <a:r>
              <a:rPr lang="en-US" sz="5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 </a:t>
            </a:r>
            <a:r>
              <a:rPr lang="en-US" sz="54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thành</a:t>
            </a:r>
            <a:r>
              <a:rPr lang="en-US" sz="5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 </a:t>
            </a:r>
            <a:r>
              <a:rPr lang="en-US" sz="54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cảm</a:t>
            </a:r>
            <a:r>
              <a:rPr lang="en-US" sz="5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 </a:t>
            </a:r>
            <a:r>
              <a:rPr lang="en-US" sz="54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ơn</a:t>
            </a:r>
            <a:r>
              <a:rPr lang="en-US" sz="5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Arial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33346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42"/>
          <a:stretch/>
        </p:blipFill>
        <p:spPr bwMode="auto">
          <a:xfrm>
            <a:off x="6341795" y="1287462"/>
            <a:ext cx="2781597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0" y="1371600"/>
            <a:ext cx="2578100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2286000" y="1371600"/>
            <a:ext cx="2578100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4495800" y="1371599"/>
            <a:ext cx="2578100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3668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42"/>
          <a:stretch/>
        </p:blipFill>
        <p:spPr bwMode="auto">
          <a:xfrm>
            <a:off x="6341795" y="1287462"/>
            <a:ext cx="2781597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0" y="1371600"/>
            <a:ext cx="2578100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2286000" y="1371600"/>
            <a:ext cx="2578100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4495800" y="1371599"/>
            <a:ext cx="2578100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0512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0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42"/>
          <a:stretch/>
        </p:blipFill>
        <p:spPr bwMode="auto">
          <a:xfrm>
            <a:off x="6341795" y="1287462"/>
            <a:ext cx="2781597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0" y="1371600"/>
            <a:ext cx="2578100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2286000" y="1371600"/>
            <a:ext cx="2578100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4495800" y="1371599"/>
            <a:ext cx="2578100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759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42"/>
          <a:stretch/>
        </p:blipFill>
        <p:spPr bwMode="auto">
          <a:xfrm>
            <a:off x="6341795" y="110331"/>
            <a:ext cx="2781597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17060" y="152400"/>
            <a:ext cx="2578100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2286000" y="152400"/>
            <a:ext cx="2578100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4495800" y="118292"/>
            <a:ext cx="2578100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098066"/>
              </p:ext>
            </p:extLst>
          </p:nvPr>
        </p:nvGraphicFramePr>
        <p:xfrm>
          <a:off x="7054566" y="4114800"/>
          <a:ext cx="1547813" cy="2194560"/>
        </p:xfrm>
        <a:graphic>
          <a:graphicData uri="http://schemas.openxmlformats.org/drawingml/2006/table">
            <a:tbl>
              <a:tblPr/>
              <a:tblGrid>
                <a:gridCol w="1547813"/>
              </a:tblGrid>
              <a:tr h="21605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875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0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42"/>
          <a:stretch/>
        </p:blipFill>
        <p:spPr bwMode="auto">
          <a:xfrm>
            <a:off x="6341795" y="110331"/>
            <a:ext cx="2781597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17060" y="152400"/>
            <a:ext cx="2578100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2286000" y="152400"/>
            <a:ext cx="2578100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4495800" y="118292"/>
            <a:ext cx="2578100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238502"/>
              </p:ext>
            </p:extLst>
          </p:nvPr>
        </p:nvGraphicFramePr>
        <p:xfrm>
          <a:off x="7054566" y="4114800"/>
          <a:ext cx="1547813" cy="2194560"/>
        </p:xfrm>
        <a:graphic>
          <a:graphicData uri="http://schemas.openxmlformats.org/drawingml/2006/table">
            <a:tbl>
              <a:tblPr/>
              <a:tblGrid>
                <a:gridCol w="1547813"/>
              </a:tblGrid>
              <a:tr h="21605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7696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42"/>
          <a:stretch/>
        </p:blipFill>
        <p:spPr bwMode="auto">
          <a:xfrm>
            <a:off x="1885686" y="3271452"/>
            <a:ext cx="1468407" cy="1850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1853841" y="219513"/>
            <a:ext cx="1314754" cy="143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409570"/>
              </p:ext>
            </p:extLst>
          </p:nvPr>
        </p:nvGraphicFramePr>
        <p:xfrm>
          <a:off x="3505200" y="3419410"/>
          <a:ext cx="1166813" cy="1554480"/>
        </p:xfrm>
        <a:graphic>
          <a:graphicData uri="http://schemas.openxmlformats.org/drawingml/2006/table">
            <a:tbl>
              <a:tblPr/>
              <a:tblGrid>
                <a:gridCol w="1166813"/>
              </a:tblGrid>
              <a:tr h="14109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1853841" y="1752600"/>
            <a:ext cx="1314754" cy="143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2039339" y="5121849"/>
            <a:ext cx="1314754" cy="143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990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0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42"/>
          <a:stretch/>
        </p:blipFill>
        <p:spPr bwMode="auto">
          <a:xfrm>
            <a:off x="1885686" y="3271452"/>
            <a:ext cx="1468407" cy="1850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1853841" y="219513"/>
            <a:ext cx="1314754" cy="143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950988"/>
              </p:ext>
            </p:extLst>
          </p:nvPr>
        </p:nvGraphicFramePr>
        <p:xfrm>
          <a:off x="3505200" y="3419410"/>
          <a:ext cx="1166813" cy="1554480"/>
        </p:xfrm>
        <a:graphic>
          <a:graphicData uri="http://schemas.openxmlformats.org/drawingml/2006/table">
            <a:tbl>
              <a:tblPr/>
              <a:tblGrid>
                <a:gridCol w="1166813"/>
              </a:tblGrid>
              <a:tr h="14109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1853841" y="1752600"/>
            <a:ext cx="1314754" cy="143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Kết quả hình ảnh cho flower carto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2039339" y="5121849"/>
            <a:ext cx="1314754" cy="143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065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ết quả hình ảnh cho flower carto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2075733" y="3352800"/>
            <a:ext cx="1314754" cy="143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842615"/>
              </p:ext>
            </p:extLst>
          </p:nvPr>
        </p:nvGraphicFramePr>
        <p:xfrm>
          <a:off x="3406409" y="436944"/>
          <a:ext cx="1166813" cy="1554480"/>
        </p:xfrm>
        <a:graphic>
          <a:graphicData uri="http://schemas.openxmlformats.org/drawingml/2006/table">
            <a:tbl>
              <a:tblPr/>
              <a:tblGrid>
                <a:gridCol w="1166813"/>
              </a:tblGrid>
              <a:tr h="14109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  <a:endParaRPr kumimoji="0" lang="en-US" sz="9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" name="Picture 2" descr="Kết quả hình ảnh cho flower carto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1962542" y="1919809"/>
            <a:ext cx="1314754" cy="143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Kết quả hình ảnh cho flower carto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80"/>
          <a:stretch>
            <a:fillRect/>
          </a:stretch>
        </p:blipFill>
        <p:spPr bwMode="auto">
          <a:xfrm>
            <a:off x="2039339" y="5121849"/>
            <a:ext cx="1314754" cy="143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42"/>
          <a:stretch/>
        </p:blipFill>
        <p:spPr bwMode="auto">
          <a:xfrm>
            <a:off x="1885716" y="152400"/>
            <a:ext cx="1468407" cy="1850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5452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37</Words>
  <Application>Microsoft Office PowerPoint</Application>
  <PresentationFormat>On-screen Show (4:3)</PresentationFormat>
  <Paragraphs>13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Thao Linh S&amp;T Co., 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Dung - Tinh laptop</dc:creator>
  <cp:lastModifiedBy>Dung - Tinh laptop</cp:lastModifiedBy>
  <cp:revision>10</cp:revision>
  <dcterms:created xsi:type="dcterms:W3CDTF">2017-12-05T05:57:29Z</dcterms:created>
  <dcterms:modified xsi:type="dcterms:W3CDTF">2017-12-12T11:10:22Z</dcterms:modified>
</cp:coreProperties>
</file>