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5" r:id="rId4"/>
    <p:sldId id="259" r:id="rId5"/>
    <p:sldId id="260" r:id="rId6"/>
    <p:sldId id="262" r:id="rId7"/>
    <p:sldId id="261" r:id="rId8"/>
    <p:sldId id="263" r:id="rId9"/>
    <p:sldId id="264" r:id="rId10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24" autoAdjust="0"/>
  </p:normalViewPr>
  <p:slideViewPr>
    <p:cSldViewPr>
      <p:cViewPr varScale="1">
        <p:scale>
          <a:sx n="108" d="100"/>
          <a:sy n="108" d="100"/>
        </p:scale>
        <p:origin x="-276" y="-9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6999F-1E4B-4991-8722-3ADFBA639E01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DCB1D-1D4D-4CC3-9E74-844A29AE2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9158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6999F-1E4B-4991-8722-3ADFBA639E01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DCB1D-1D4D-4CC3-9E74-844A29AE2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4682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6999F-1E4B-4991-8722-3ADFBA639E01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DCB1D-1D4D-4CC3-9E74-844A29AE2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848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6999F-1E4B-4991-8722-3ADFBA639E01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DCB1D-1D4D-4CC3-9E74-844A29AE2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171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6999F-1E4B-4991-8722-3ADFBA639E01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DCB1D-1D4D-4CC3-9E74-844A29AE2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3611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6999F-1E4B-4991-8722-3ADFBA639E01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DCB1D-1D4D-4CC3-9E74-844A29AE2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468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6999F-1E4B-4991-8722-3ADFBA639E01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DCB1D-1D4D-4CC3-9E74-844A29AE2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911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6999F-1E4B-4991-8722-3ADFBA639E01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DCB1D-1D4D-4CC3-9E74-844A29AE2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0207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6999F-1E4B-4991-8722-3ADFBA639E01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DCB1D-1D4D-4CC3-9E74-844A29AE2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6036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6999F-1E4B-4991-8722-3ADFBA639E01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DCB1D-1D4D-4CC3-9E74-844A29AE2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47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6999F-1E4B-4991-8722-3ADFBA639E01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DCB1D-1D4D-4CC3-9E74-844A29AE2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990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36999F-1E4B-4991-8722-3ADFBA639E01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6DCB1D-1D4D-4CC3-9E74-844A29AE2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498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p3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p3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3.pn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ền khác\895e48d1b796324bc07ae48571b14f5f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43999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76499" y="43376"/>
            <a:ext cx="419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UBND QUẬN LONG BIÊN</a:t>
            </a:r>
            <a:b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TRƯỜNG MẦM NON PHÚC LỢI</a:t>
            </a:r>
            <a:endParaRPr lang="en-US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511" y="685800"/>
            <a:ext cx="905213" cy="6631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76400" y="2099018"/>
            <a:ext cx="723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DẠY TRẺ KỸ NĂNG XẾP XEN KẼ</a:t>
            </a:r>
            <a:endParaRPr lang="en-US" sz="36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19401" y="1428750"/>
            <a:ext cx="37719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BÀI GIẢNG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62200" y="2914651"/>
            <a:ext cx="533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>
                <a:latin typeface="Times New Roman" pitchFamily="18" charset="0"/>
                <a:cs typeface="Times New Roman" pitchFamily="18" charset="0"/>
              </a:rPr>
              <a:t>        Lứa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24- 36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tuổi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Thảo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FILE_20220319_135421_Sike 1 kỹ nă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57400" y="5238750"/>
            <a:ext cx="609600" cy="609600"/>
          </a:xfrm>
          <a:prstGeom prst="rect">
            <a:avLst/>
          </a:prstGeom>
        </p:spPr>
      </p:pic>
      <p:pic>
        <p:nvPicPr>
          <p:cNvPr id="3" name="nhạc nền 1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36225" y="52610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272724"/>
      </p:ext>
    </p:extLst>
  </p:cSld>
  <p:clrMapOvr>
    <a:masterClrMapping/>
  </p:clrMapOvr>
  <p:transition spd="slow" advTm="1534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3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numSld="999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6" grpId="0"/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Nền khác\e5e5971455512c61a06a2df9941403f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8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19200" y="1257300"/>
            <a:ext cx="693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huynh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con 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FILE_20220321_231517_Sile 2 .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96400" y="50101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611531"/>
      </p:ext>
    </p:extLst>
  </p:cSld>
  <p:clrMapOvr>
    <a:masterClrMapping/>
  </p:clrMapOvr>
  <p:transition spd="slow" advTm="839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3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238750"/>
          </a:xfrm>
          <a:prstGeom prst="rect">
            <a:avLst/>
          </a:prstGeom>
        </p:spPr>
      </p:pic>
      <p:pic>
        <p:nvPicPr>
          <p:cNvPr id="3" name="FILE_20220321_231713_Sile 2.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96870" y="51355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40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9670">
        <p:circle/>
      </p:transition>
    </mc:Choice>
    <mc:Fallback xmlns="">
      <p:transition spd="slow" advTm="967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Hình nền GV\z2921692652351_b1fd039a9c2867bd732bb5b2444b9b7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2000" y="1563343"/>
            <a:ext cx="807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kỹ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xen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kẽ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FILE_20220319_135501_Sile 3 k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20200" y="51493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340411"/>
      </p:ext>
    </p:extLst>
  </p:cSld>
  <p:clrMapOvr>
    <a:masterClrMapping/>
  </p:clrMapOvr>
  <p:transition spd="slow" advTm="1014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1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ormatFactory Trộn video kỹ 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088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070"/>
    </mc:Choice>
    <mc:Fallback xmlns="">
      <p:transition spd="slow" advTm="1140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0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647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ormatFactory Trộn video kỹ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294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120"/>
    </mc:Choice>
    <mc:Fallback xmlns="">
      <p:transition spd="slow" advTm="441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FILE_20220319_135518_Sike 5 k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93823" y="4933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06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6620">
        <p14:gallery dir="l"/>
      </p:transition>
    </mc:Choice>
    <mc:Fallback xmlns="">
      <p:transition spd="slow" advTm="166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2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Hình nền GV\z2921692666184_3f691f8c1ddfc53ccbe63fbd4bd8ccf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62" y="456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5800" y="1714501"/>
            <a:ext cx="708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!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FILE_20220319_135532_Sike 6 k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53227" y="5143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091792"/>
      </p:ext>
    </p:extLst>
  </p:cSld>
  <p:clrMapOvr>
    <a:masterClrMapping/>
  </p:clrMapOvr>
  <p:transition spd="slow" advTm="959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5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381</TotalTime>
  <Words>54</Words>
  <Application>Microsoft Office PowerPoint</Application>
  <PresentationFormat>On-screen Show (16:9)</PresentationFormat>
  <Paragraphs>8</Paragraphs>
  <Slides>9</Slides>
  <Notes>0</Notes>
  <HiddenSlides>0</HiddenSlides>
  <MMClips>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16</cp:revision>
  <dcterms:created xsi:type="dcterms:W3CDTF">2022-04-22T15:24:35Z</dcterms:created>
  <dcterms:modified xsi:type="dcterms:W3CDTF">2022-04-24T14:14:25Z</dcterms:modified>
</cp:coreProperties>
</file>