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80" r:id="rId8"/>
    <p:sldId id="282" r:id="rId9"/>
    <p:sldId id="267" r:id="rId10"/>
    <p:sldId id="268" r:id="rId11"/>
    <p:sldId id="269" r:id="rId12"/>
    <p:sldId id="270" r:id="rId13"/>
    <p:sldId id="278" r:id="rId14"/>
    <p:sldId id="279" r:id="rId15"/>
    <p:sldId id="274" r:id="rId16"/>
    <p:sldId id="283" r:id="rId17"/>
    <p:sldId id="276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4D08C8"/>
    <a:srgbClr val="621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28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7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1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8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6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4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5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7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81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6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4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F7962-318C-4A68-B6B5-C29046B9735F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87C8-E1D5-4CA5-9073-D7B26C87A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27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8.wav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wav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353291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MẦM NON PHÚC LỢI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45144"/>
            <a:ext cx="575001" cy="494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2200" y="2040835"/>
            <a:ext cx="4933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6201" y="2748721"/>
            <a:ext cx="518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</a:rPr>
              <a:t>Tết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là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nhỏ</a:t>
            </a:r>
            <a:endParaRPr lang="en-US" sz="4000" dirty="0" smtClean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67341" y="3545725"/>
            <a:ext cx="40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>
                <a:solidFill>
                  <a:srgbClr val="7030A0"/>
                </a:solidFill>
              </a:rPr>
              <a:t>Lứa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tuổi</a:t>
            </a:r>
            <a:r>
              <a:rPr lang="en-US" sz="1400" dirty="0" smtClean="0">
                <a:solidFill>
                  <a:srgbClr val="7030A0"/>
                </a:solidFill>
              </a:rPr>
              <a:t>: 24 - 36 </a:t>
            </a:r>
            <a:r>
              <a:rPr lang="en-US" sz="1400" dirty="0" err="1" smtClean="0">
                <a:solidFill>
                  <a:srgbClr val="7030A0"/>
                </a:solidFill>
              </a:rPr>
              <a:t>tháng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tuổi</a:t>
            </a:r>
            <a:endParaRPr lang="en-US" sz="1400" dirty="0" smtClean="0">
              <a:solidFill>
                <a:srgbClr val="7030A0"/>
              </a:solidFill>
            </a:endParaRPr>
          </a:p>
          <a:p>
            <a:pPr algn="ctr"/>
            <a:r>
              <a:rPr lang="en-US" sz="1400" dirty="0" err="1" smtClean="0">
                <a:solidFill>
                  <a:srgbClr val="7030A0"/>
                </a:solidFill>
              </a:rPr>
              <a:t>Giáo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viên</a:t>
            </a:r>
            <a:r>
              <a:rPr lang="en-US" sz="1400" dirty="0" smtClean="0">
                <a:solidFill>
                  <a:srgbClr val="7030A0"/>
                </a:solidFill>
              </a:rPr>
              <a:t>: </a:t>
            </a:r>
            <a:r>
              <a:rPr lang="en-US" sz="1400" dirty="0" err="1" smtClean="0">
                <a:solidFill>
                  <a:srgbClr val="7030A0"/>
                </a:solidFill>
              </a:rPr>
              <a:t>Nguyễn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Thị</a:t>
            </a:r>
            <a:r>
              <a:rPr lang="en-US" sz="1400" dirty="0" smtClean="0">
                <a:solidFill>
                  <a:srgbClr val="7030A0"/>
                </a:solidFill>
              </a:rPr>
              <a:t> </a:t>
            </a:r>
            <a:r>
              <a:rPr lang="en-US" sz="1400" dirty="0" err="1" smtClean="0">
                <a:solidFill>
                  <a:srgbClr val="7030A0"/>
                </a:solidFill>
              </a:rPr>
              <a:t>Thảo</a:t>
            </a:r>
            <a:endParaRPr lang="en-US" sz="1400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800" y="1531782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BÀI GIẢNG</a:t>
            </a:r>
            <a:endParaRPr lang="en-US" sz="4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4838700"/>
            <a:ext cx="609600" cy="609600"/>
          </a:xfrm>
          <a:prstGeom prst="rect">
            <a:avLst/>
          </a:prstGeom>
        </p:spPr>
      </p:pic>
      <p:pic>
        <p:nvPicPr>
          <p:cNvPr id="2" name="file nhạc nền 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4629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9920">
        <p:wipe/>
      </p:transition>
    </mc:Choice>
    <mc:Fallback xmlns="">
      <p:transition advTm="2992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3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1833087"/>
            <a:ext cx="7239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1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41396"/>
      </p:ext>
    </p:extLst>
  </p:cSld>
  <p:clrMapOvr>
    <a:masterClrMapping/>
  </p:clrMapOvr>
  <p:transition spd="slow" advTm="51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5a3\tổ 1\bai-tho-hoa-cuc-vang-3752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3335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4648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0474"/>
      </p:ext>
    </p:extLst>
  </p:cSld>
  <p:clrMapOvr>
    <a:masterClrMapping/>
  </p:clrMapOvr>
  <p:transition spd="slow" advTm="93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5a3\tổ 1\maxresdefault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0"/>
            <a:ext cx="3962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6217E9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4000" dirty="0">
              <a:solidFill>
                <a:srgbClr val="6217E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59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93240"/>
      </p:ext>
    </p:extLst>
  </p:cSld>
  <p:clrMapOvr>
    <a:masterClrMapping/>
  </p:clrMapOvr>
  <p:transition spd="slow" advTm="99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Hình nền GV\z2921692661434_1d44e88024e08d910c0e20002d07d6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6195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Các</a:t>
            </a:r>
            <a:r>
              <a:rPr lang="en-US" sz="4000" dirty="0" smtClean="0">
                <a:solidFill>
                  <a:srgbClr val="FF0000"/>
                </a:solidFill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</a:rPr>
              <a:t>cùng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đọc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cô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nhé</a:t>
            </a:r>
            <a:r>
              <a:rPr lang="en-US" sz="4000" dirty="0" smtClean="0">
                <a:solidFill>
                  <a:srgbClr val="FF0000"/>
                </a:solidFill>
              </a:rPr>
              <a:t> !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98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83181"/>
      </p:ext>
    </p:extLst>
  </p:cSld>
  <p:clrMapOvr>
    <a:masterClrMapping/>
  </p:clrMapOvr>
  <p:transition spd="slow" advTm="67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5a3\tổ 1\hinh-nen-cho-powerpoint-bau-troi-va-khinh-khi-cau_092716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9"/>
            <a:ext cx="9272155" cy="52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5a3\tổ 1\bai-tho-tet-la-ban-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6" y="1028699"/>
            <a:ext cx="3973943" cy="378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1276350"/>
            <a:ext cx="396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thơ:Tết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2027571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Tết cũng là bạn nhỏ</a:t>
            </a:r>
          </a:p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Nên thích đi la cà</a:t>
            </a:r>
          </a:p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Làm mọi người mong đợi</a:t>
            </a:r>
          </a:p>
          <a:p>
            <a:pPr algn="ctr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Nhanh chân nào Tết ơi!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356235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>
                <a:latin typeface="Times New Roman" pitchFamily="18" charset="0"/>
                <a:cs typeface="Times New Roman" pitchFamily="18" charset="0"/>
              </a:rPr>
              <a:t>Tác giả: Phan Trọng Bảo Viên.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7" name="FILE_20220116_230343_Lời thơ tết là bạn nh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4744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4370"/>
      </p:ext>
    </p:extLst>
  </p:cSld>
  <p:clrMapOvr>
    <a:masterClrMapping/>
  </p:clrMapOvr>
  <p:transition spd="slow" advTm="168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8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857251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29094"/>
      </p:ext>
    </p:extLst>
  </p:cSld>
  <p:clrMapOvr>
    <a:masterClrMapping/>
  </p:clrMapOvr>
  <p:transition spd="slow" advTm="128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Nghe nh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44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30"/>
    </mc:Choice>
    <mc:Fallback>
      <p:transition spd="slow" advTm="56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hình nền\Hinh nen pp\Pictur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8659"/>
            <a:ext cx="9164782" cy="513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545" y="158115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file 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9222" y="5137897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8800" y="470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0"/>
    </mc:Choice>
    <mc:Fallback xmlns="">
      <p:transition spd="slow" advTm="1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5a3\tổ 1\hinh-nen-powerpoint-cut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6" y="-199160"/>
            <a:ext cx="9180945" cy="53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88595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năm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chỉ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có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một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ngày</a:t>
            </a:r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</a:rPr>
              <a:t>Họ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s</a:t>
            </a:r>
            <a:r>
              <a:rPr lang="en-US" sz="2800" dirty="0" smtClean="0">
                <a:solidFill>
                  <a:srgbClr val="002060"/>
                </a:solidFill>
              </a:rPr>
              <a:t>um </a:t>
            </a:r>
            <a:r>
              <a:rPr lang="en-US" sz="2800" dirty="0" err="1" smtClean="0">
                <a:solidFill>
                  <a:srgbClr val="002060"/>
                </a:solidFill>
              </a:rPr>
              <a:t>họp</a:t>
            </a:r>
            <a:r>
              <a:rPr lang="en-US" sz="2800" dirty="0" smtClean="0">
                <a:solidFill>
                  <a:srgbClr val="002060"/>
                </a:solidFill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</a:rPr>
              <a:t>mọi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đều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vui</a:t>
            </a:r>
            <a:r>
              <a:rPr lang="en-US" sz="2800" dirty="0" smtClean="0">
                <a:solidFill>
                  <a:srgbClr val="002060"/>
                </a:solidFill>
              </a:rPr>
              <a:t> !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295275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        </a:t>
            </a:r>
            <a:r>
              <a:rPr lang="en-US" sz="2800" dirty="0" err="1" smtClean="0">
                <a:solidFill>
                  <a:srgbClr val="0070C0"/>
                </a:solidFill>
              </a:rPr>
              <a:t>Là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ngày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 ?</a:t>
            </a:r>
            <a:endParaRPr lang="en-US" sz="2800" dirty="0">
              <a:solidFill>
                <a:srgbClr val="0070C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9472"/>
      </p:ext>
    </p:extLst>
  </p:cSld>
  <p:clrMapOvr>
    <a:masterClrMapping/>
  </p:clrMapOvr>
  <p:transition spd="slow" advTm="4301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6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C:\Users\Admin\Desktop\5a3\tổ 1\hinh-nen-powerpoint-3d-background-pp-don-gian-dep-cute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7727" y="74295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 smtClean="0"/>
          </a:p>
          <a:p>
            <a:pPr algn="ctr"/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1688174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FF00"/>
                </a:solidFill>
              </a:rPr>
              <a:t>Bài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thơ</a:t>
            </a:r>
            <a:r>
              <a:rPr lang="en-US" sz="3600" dirty="0" smtClean="0">
                <a:solidFill>
                  <a:srgbClr val="FFFF00"/>
                </a:solidFill>
              </a:rPr>
              <a:t>: </a:t>
            </a:r>
            <a:r>
              <a:rPr lang="en-US" sz="3600" dirty="0" err="1" smtClean="0">
                <a:solidFill>
                  <a:srgbClr val="FFFF00"/>
                </a:solidFill>
              </a:rPr>
              <a:t>Tết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là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bạn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nhỏ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440055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2334505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giả</a:t>
            </a:r>
            <a:r>
              <a:rPr lang="en-US" sz="2400" dirty="0" smtClean="0"/>
              <a:t>: </a:t>
            </a:r>
            <a:r>
              <a:rPr lang="en-US" sz="2400" dirty="0" err="1" smtClean="0"/>
              <a:t>Phan</a:t>
            </a:r>
            <a:r>
              <a:rPr lang="en-US" sz="2400" dirty="0" smtClean="0"/>
              <a:t> </a:t>
            </a:r>
            <a:r>
              <a:rPr lang="en-US" sz="2400" dirty="0" err="1" smtClean="0"/>
              <a:t>Trọng</a:t>
            </a:r>
            <a:r>
              <a:rPr lang="en-US" sz="2400" dirty="0" smtClean="0"/>
              <a:t>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837729"/>
      </p:ext>
    </p:extLst>
  </p:cSld>
  <p:clrMapOvr>
    <a:masterClrMapping/>
  </p:clrMapOvr>
  <p:transition spd="slow" advTm="51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5a3\tổ 1\hinh-nen-cho-powerpoint-bau-troi-va-khinh-khi-cau_0927168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4991"/>
            <a:ext cx="9220200" cy="52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FormatFactory Trộn Dạy th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00">
        <p:split orient="vert"/>
      </p:transition>
    </mc:Choice>
    <mc:Fallback xmlns="">
      <p:transition spd="slow" advTm="168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5a3\tổ 1\Hinh-nen-Powerpoint-dep-nhat-20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68"/>
            <a:ext cx="9144000" cy="51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145" y="1987811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0" y="4533900"/>
            <a:ext cx="609600" cy="609600"/>
          </a:xfrm>
          <a:prstGeom prst="rect">
            <a:avLst/>
          </a:prstGeom>
        </p:spPr>
      </p:pic>
      <p:pic>
        <p:nvPicPr>
          <p:cNvPr id="4" name="nhạc nề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8545" y="5143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78768"/>
      </p:ext>
    </p:extLst>
  </p:cSld>
  <p:clrMapOvr>
    <a:masterClrMapping/>
  </p:clrMapOvr>
  <p:transition spd="slow" advTm="634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49582" y="163857"/>
            <a:ext cx="5396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4648200" y="723854"/>
            <a:ext cx="419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9878" y="45339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2965" y="4705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0"/>
            <a:ext cx="9182100" cy="52387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0"/>
    </mc:Choice>
    <mc:Fallback xmlns="">
      <p:transition spd="slow" advTm="20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rmatFactory Trộn Dạy th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150495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thơ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nói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về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điều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gì</a:t>
            </a:r>
            <a:r>
              <a:rPr lang="en-US" sz="4000" dirty="0" smtClean="0">
                <a:solidFill>
                  <a:srgbClr val="FF0000"/>
                </a:solidFill>
              </a:rPr>
              <a:t>?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0" y="4705350"/>
            <a:ext cx="609600" cy="609600"/>
          </a:xfrm>
          <a:prstGeom prst="rect">
            <a:avLst/>
          </a:prstGeom>
        </p:spPr>
      </p:pic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54" y="520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99827"/>
      </p:ext>
    </p:extLst>
  </p:cSld>
  <p:clrMapOvr>
    <a:masterClrMapping/>
  </p:clrMapOvr>
  <p:transition spd="slow" advTm="28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7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</TotalTime>
  <Words>174</Words>
  <Application>Microsoft Office PowerPoint</Application>
  <PresentationFormat>On-screen Show (16:9)</PresentationFormat>
  <Paragraphs>30</Paragraphs>
  <Slides>17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87</cp:revision>
  <dcterms:created xsi:type="dcterms:W3CDTF">2022-01-15T03:06:51Z</dcterms:created>
  <dcterms:modified xsi:type="dcterms:W3CDTF">2022-02-09T14:21:23Z</dcterms:modified>
</cp:coreProperties>
</file>