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94" r:id="rId4"/>
    <p:sldId id="296" r:id="rId5"/>
    <p:sldId id="295" r:id="rId6"/>
    <p:sldId id="258" r:id="rId7"/>
    <p:sldId id="259" r:id="rId8"/>
    <p:sldId id="260" r:id="rId9"/>
    <p:sldId id="261" r:id="rId10"/>
    <p:sldId id="262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7" r:id="rId19"/>
    <p:sldId id="278" r:id="rId20"/>
    <p:sldId id="279" r:id="rId21"/>
    <p:sldId id="283" r:id="rId22"/>
    <p:sldId id="286" r:id="rId23"/>
    <p:sldId id="288" r:id="rId24"/>
    <p:sldId id="290" r:id="rId25"/>
    <p:sldId id="292" r:id="rId26"/>
    <p:sldId id="293" r:id="rId27"/>
  </p:sldIdLst>
  <p:sldSz cx="18288000" cy="10287000"/>
  <p:notesSz cx="6858000" cy="9144000"/>
  <p:embeddedFontLst>
    <p:embeddedFont>
      <p:font typeface="Bunge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ancing Script Bold" panose="020B0604020202020204" charset="0"/>
      <p:regular r:id="rId33"/>
    </p:embeddedFont>
    <p:embeddedFont>
      <p:font typeface="Muli Black" panose="020B0604020202020204" charset="0"/>
      <p:regular r:id="rId34"/>
    </p:embeddedFont>
    <p:embeddedFont>
      <p:font typeface="Pacifico" panose="020B0604020202020204" charset="0"/>
      <p:regular r:id="rId35"/>
    </p:embeddedFont>
    <p:embeddedFont>
      <p:font typeface="Saira Black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64" y="2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microsoft.com/office/2007/relationships/media" Target="../media/media1.m4a"/><Relationship Id="rId16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jpe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3" Type="http://schemas.openxmlformats.org/officeDocument/2006/relationships/audio" Target="../media/media18.m4a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microsoft.com/office/2007/relationships/media" Target="../media/media18.m4a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11" Type="http://schemas.openxmlformats.org/officeDocument/2006/relationships/image" Target="../media/image28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26" Type="http://schemas.openxmlformats.org/officeDocument/2006/relationships/image" Target="../media/image50.png"/><Relationship Id="rId3" Type="http://schemas.openxmlformats.org/officeDocument/2006/relationships/audio" Target="../media/media19.m4a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microsoft.com/office/2007/relationships/media" Target="../media/media19.m4a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openxmlformats.org/officeDocument/2006/relationships/tags" Target="../tags/tag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48.sv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Relationship Id="rId27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media20.m4a"/><Relationship Id="rId7" Type="http://schemas.openxmlformats.org/officeDocument/2006/relationships/image" Target="../media/image53.png"/><Relationship Id="rId12" Type="http://schemas.openxmlformats.org/officeDocument/2006/relationships/image" Target="../media/image12.png"/><Relationship Id="rId2" Type="http://schemas.microsoft.com/office/2007/relationships/media" Target="../media/media20.m4a"/><Relationship Id="rId1" Type="http://schemas.openxmlformats.org/officeDocument/2006/relationships/tags" Target="../tags/tag8.xml"/><Relationship Id="rId6" Type="http://schemas.openxmlformats.org/officeDocument/2006/relationships/image" Target="../media/image52.png"/><Relationship Id="rId11" Type="http://schemas.microsoft.com/office/2007/relationships/hdphoto" Target="../media/hdphoto2.wdp"/><Relationship Id="rId5" Type="http://schemas.openxmlformats.org/officeDocument/2006/relationships/image" Target="../media/image51.jpe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svg"/><Relationship Id="rId18" Type="http://schemas.openxmlformats.org/officeDocument/2006/relationships/image" Target="../media/image69.png"/><Relationship Id="rId3" Type="http://schemas.openxmlformats.org/officeDocument/2006/relationships/audio" Target="../media/media21.m4a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5" Type="http://schemas.openxmlformats.org/officeDocument/2006/relationships/image" Target="../media/image12.png"/><Relationship Id="rId2" Type="http://schemas.microsoft.com/office/2007/relationships/media" Target="../media/media21.m4a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tags" Target="../tags/tag9.xml"/><Relationship Id="rId6" Type="http://schemas.openxmlformats.org/officeDocument/2006/relationships/image" Target="../media/image57.svg"/><Relationship Id="rId11" Type="http://schemas.openxmlformats.org/officeDocument/2006/relationships/image" Target="../media/image62.svg"/><Relationship Id="rId24" Type="http://schemas.microsoft.com/office/2007/relationships/hdphoto" Target="../media/hdphoto3.wdp"/><Relationship Id="rId5" Type="http://schemas.openxmlformats.org/officeDocument/2006/relationships/image" Target="../media/image56.png"/><Relationship Id="rId15" Type="http://schemas.openxmlformats.org/officeDocument/2006/relationships/image" Target="../media/image66.sv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audio" Target="../media/media22.m4a"/><Relationship Id="rId7" Type="http://schemas.openxmlformats.org/officeDocument/2006/relationships/image" Target="../media/image76.png"/><Relationship Id="rId12" Type="http://schemas.openxmlformats.org/officeDocument/2006/relationships/image" Target="../media/image12.png"/><Relationship Id="rId2" Type="http://schemas.microsoft.com/office/2007/relationships/media" Target="../media/media22.m4a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0" Type="http://schemas.openxmlformats.org/officeDocument/2006/relationships/image" Target="../media/image79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2.png"/><Relationship Id="rId3" Type="http://schemas.openxmlformats.org/officeDocument/2006/relationships/audio" Target="../media/media23.m4a"/><Relationship Id="rId7" Type="http://schemas.openxmlformats.org/officeDocument/2006/relationships/image" Target="../media/image83.svg"/><Relationship Id="rId12" Type="http://schemas.openxmlformats.org/officeDocument/2006/relationships/image" Target="../media/image87.svg"/><Relationship Id="rId2" Type="http://schemas.microsoft.com/office/2007/relationships/media" Target="../media/media23.m4a"/><Relationship Id="rId1" Type="http://schemas.openxmlformats.org/officeDocument/2006/relationships/tags" Target="../tags/tag11.xml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5" Type="http://schemas.openxmlformats.org/officeDocument/2006/relationships/image" Target="../media/image81.jpeg"/><Relationship Id="rId10" Type="http://schemas.openxmlformats.org/officeDocument/2006/relationships/image" Target="../media/image8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sv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89.png"/><Relationship Id="rId5" Type="http://schemas.openxmlformats.org/officeDocument/2006/relationships/image" Target="../media/image49.pn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25.m4a"/><Relationship Id="rId7" Type="http://schemas.openxmlformats.org/officeDocument/2006/relationships/image" Target="../media/image19.png"/><Relationship Id="rId2" Type="http://schemas.microsoft.com/office/2007/relationships/media" Target="../media/media25.m4a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image" Target="../media/image9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image" Target="../media/image91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m4a"/><Relationship Id="rId7" Type="http://schemas.openxmlformats.org/officeDocument/2006/relationships/image" Target="../media/image14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5.jfif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4a"/><Relationship Id="rId7" Type="http://schemas.openxmlformats.org/officeDocument/2006/relationships/image" Target="../media/image15.jfif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5.m4a"/><Relationship Id="rId7" Type="http://schemas.openxmlformats.org/officeDocument/2006/relationships/image" Target="../media/image14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5.jfif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24542" y="7251159"/>
            <a:ext cx="21137085" cy="6683251"/>
            <a:chOff x="0" y="0"/>
            <a:chExt cx="28182780" cy="89110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2282885">
              <a:off x="12479827" y="1912171"/>
              <a:ext cx="7331207" cy="530310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636600">
              <a:off x="7968394" y="1949566"/>
              <a:ext cx="7840005" cy="440465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7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058755" cy="508937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19124025" y="285659"/>
              <a:ext cx="9058755" cy="50893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5530" y="989637"/>
              <a:ext cx="9058755" cy="508937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18932663" y="1265456"/>
              <a:ext cx="9058755" cy="508937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318943" y="2345951"/>
              <a:ext cx="9058755" cy="508937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2837550" y="2345951"/>
              <a:ext cx="9058755" cy="5089373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 flipH="1">
            <a:off x="-2685719" y="-2142223"/>
            <a:ext cx="7007166" cy="39367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3966553" y="-2142223"/>
            <a:ext cx="7007166" cy="393675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353992">
            <a:off x="16545107" y="614509"/>
            <a:ext cx="924246" cy="1038085"/>
            <a:chOff x="0" y="0"/>
            <a:chExt cx="1232328" cy="138411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85242">
              <a:off x="58245" y="34028"/>
              <a:ext cx="669116" cy="107921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85242">
              <a:off x="730180" y="615561"/>
              <a:ext cx="461937" cy="745060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25253">
            <a:off x="15288917" y="8511500"/>
            <a:ext cx="747656" cy="71095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84039">
            <a:off x="2382075" y="8945663"/>
            <a:ext cx="747656" cy="71095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00331">
            <a:off x="12526876" y="8901621"/>
            <a:ext cx="715370" cy="6347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54049">
            <a:off x="5163840" y="8687700"/>
            <a:ext cx="715370" cy="6347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00331">
            <a:off x="1199323" y="836145"/>
            <a:ext cx="715370" cy="6347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96541">
            <a:off x="16826207" y="7171112"/>
            <a:ext cx="501837" cy="80941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78561">
            <a:off x="8807357" y="8941339"/>
            <a:ext cx="501837" cy="809414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705404" y="6773063"/>
            <a:ext cx="886299" cy="953310"/>
            <a:chOff x="0" y="0"/>
            <a:chExt cx="1181732" cy="1271081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1249">
              <a:off x="4891" y="3019"/>
              <a:ext cx="669116" cy="1079219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1249">
              <a:off x="716418" y="523936"/>
              <a:ext cx="461937" cy="745060"/>
            </a:xfrm>
            <a:prstGeom prst="rect">
              <a:avLst/>
            </a:prstGeom>
          </p:spPr>
        </p:pic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530231" y="1570053"/>
            <a:ext cx="1227538" cy="119899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6248400" y="-342900"/>
            <a:ext cx="6096000" cy="1761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endParaRPr/>
          </a:p>
          <a:p>
            <a:pPr algn="ctr">
              <a:lnSpc>
                <a:spcPts val="4739"/>
              </a:lnSpc>
            </a:pPr>
            <a:r>
              <a:rPr lang="en-US" sz="2800">
                <a:solidFill>
                  <a:srgbClr val="000000"/>
                </a:solidFill>
                <a:latin typeface="Saira Black"/>
              </a:rPr>
              <a:t>UBND QUẬN LONG BIÊN</a:t>
            </a:r>
          </a:p>
          <a:p>
            <a:pPr algn="ctr">
              <a:lnSpc>
                <a:spcPts val="4599"/>
              </a:lnSpc>
            </a:pPr>
            <a:r>
              <a:rPr lang="en-US" sz="2800">
                <a:solidFill>
                  <a:srgbClr val="000000"/>
                </a:solidFill>
                <a:latin typeface="Saira Black"/>
              </a:rPr>
              <a:t>TRƯỜNG MẦM NON PHÚC LỢI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85975" y="3512533"/>
            <a:ext cx="16553896" cy="2344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004AAD"/>
                </a:solidFill>
                <a:latin typeface="Dancing Script Bold"/>
              </a:rPr>
              <a:t>Xác định phía trên, phía dưới,phía trước, phía sau của người khác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755903" y="6662491"/>
            <a:ext cx="16553896" cy="781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4AAD"/>
                </a:solidFill>
                <a:latin typeface="Pacifico"/>
              </a:rPr>
              <a:t>Giáo viên: Bùi Thị Thùy Dương</a:t>
            </a: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B152F9E0-2A78-45B3-86ED-50909E7F18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759"/>
    </mc:Choice>
    <mc:Fallback>
      <p:transition spd="slow" advClick="0" advTm="35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264891" y="6397813"/>
            <a:ext cx="2490565" cy="24905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73775" y="2483741"/>
            <a:ext cx="5319519" cy="5319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4CA8C6-AD15-4BA8-B9A2-D5B025D33F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9256" y="4108002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2A815AA-1F08-487B-AE63-6CCDBC433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29"/>
    </mc:Choice>
    <mc:Fallback xmlns="">
      <p:transition spd="slow" advTm="27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264891" y="6397813"/>
            <a:ext cx="2490565" cy="24905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73775" y="2599865"/>
            <a:ext cx="5319519" cy="531951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2421237-EEB5-44AF-B81F-A33F9E6BB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"/>
    </mc:Choice>
    <mc:Fallback xmlns="">
      <p:transition spd="slow" advTm="1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F28A431-6F75-4B6F-86BA-4CB9C1A55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7"/>
    </mc:Choice>
    <mc:Fallback xmlns="">
      <p:transition spd="slow" advTm="10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C6DB5-CCA1-4435-8DA9-DBE4179364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0400" y="1397064"/>
            <a:ext cx="1353429" cy="68890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E4C4424-5295-4E23-87B2-D0FB0A064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2"/>
    </mc:Choice>
    <mc:Fallback xmlns="">
      <p:transition spd="slow" advTm="1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1CAC20-5E2D-4ADC-8510-9D272020F1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6368" y="8543925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86D02E2-3F58-470C-97EE-A8E2F87C6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8"/>
    </mc:Choice>
    <mc:Fallback xmlns="">
      <p:transition spd="slow" advTm="11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E5A4D-8CE7-4B18-906B-516CE8EDF3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8580" y="4468529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8F42800-BBA3-4766-B384-07A30CDA3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7"/>
    </mc:Choice>
    <mc:Fallback xmlns="">
      <p:transition spd="slow" advTm="10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0861F-849C-453F-AB23-00B8F8326A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8734" y="7738776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A48A416-267B-400D-B947-B47A80591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1"/>
    </mc:Choice>
    <mc:Fallback xmlns="">
      <p:transition spd="slow" advTm="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68696" y="-1100943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025234" y="6587862"/>
            <a:ext cx="2490565" cy="249056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D047F54-2D4B-419B-9234-3818EC1FD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7"/>
    </mc:Choice>
    <mc:Fallback xmlns="">
      <p:transition spd="slow" advTm="3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96563" y="3891135"/>
            <a:ext cx="3190240" cy="49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68696" y="-1100943"/>
            <a:ext cx="5750608" cy="5750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300288" y="4649664"/>
            <a:ext cx="3751270" cy="50891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D0C2B0E-134B-4CDC-90C5-9EA5E69F89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5"/>
    </mc:Choice>
    <mc:Fallback xmlns="">
      <p:transition spd="slow" advTm="21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757736" flipH="1">
            <a:off x="14383473" y="-1693858"/>
            <a:ext cx="4707408" cy="50078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110608">
            <a:off x="161671" y="-1017210"/>
            <a:ext cx="3564935" cy="2975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87359">
            <a:off x="1845899" y="-534594"/>
            <a:ext cx="4222124" cy="13894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02028">
            <a:off x="-706265" y="6548936"/>
            <a:ext cx="4398112" cy="48966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569025">
            <a:off x="-1289501" y="7389340"/>
            <a:ext cx="4196046" cy="20675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995298">
            <a:off x="1576421" y="8570097"/>
            <a:ext cx="1183768" cy="11622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384474">
            <a:off x="15452205" y="8034574"/>
            <a:ext cx="4033360" cy="43074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424783" flipH="1">
            <a:off x="16069180" y="6850173"/>
            <a:ext cx="2752445" cy="23821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5624768" flipH="1">
            <a:off x="12849510" y="7843984"/>
            <a:ext cx="1050641" cy="16141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8456644">
            <a:off x="12726017" y="-719764"/>
            <a:ext cx="2269736" cy="30596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5"/>
          <a:srcRect t="2403" b="2403"/>
          <a:stretch>
            <a:fillRect/>
          </a:stretch>
        </p:blipFill>
        <p:spPr>
          <a:xfrm flipH="1">
            <a:off x="3360094" y="3800344"/>
            <a:ext cx="4557235" cy="58852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7917328" y="3192627"/>
            <a:ext cx="6995683" cy="699568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79663" y="653175"/>
            <a:ext cx="16457513" cy="205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4AAD"/>
                </a:solidFill>
                <a:latin typeface="Pacifico Bold"/>
              </a:rPr>
              <a:t>Trò chơi: </a:t>
            </a:r>
          </a:p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4AAD"/>
                </a:solidFill>
                <a:latin typeface="Pacifico Bold"/>
              </a:rPr>
              <a:t>Khám phá rừng xanh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201995F-620B-44DF-904F-0C90696E7C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3"/>
    </mc:Choice>
    <mc:Fallback xmlns="">
      <p:transition spd="slow" advTm="10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D3CC-43DD-46E7-A56B-88C3370AA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D0EB0-3254-4573-88E1-8994DC8BB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2324100"/>
            <a:ext cx="7086600" cy="708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4E594E-87B3-4606-9ECB-7BBB0C9AA040}"/>
              </a:ext>
            </a:extLst>
          </p:cNvPr>
          <p:cNvSpPr txBox="1"/>
          <p:nvPr/>
        </p:nvSpPr>
        <p:spPr>
          <a:xfrm>
            <a:off x="7239000" y="3467100"/>
            <a:ext cx="94673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Trò chơi : Hãy làm theo tôi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BFE8FF-14B2-4F05-B26B-0EDC00E2D8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7"/>
    </mc:Choice>
    <mc:Fallback xmlns="">
      <p:transition spd="slow" advTm="20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-14288" y="-19050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68657" y="4720504"/>
            <a:ext cx="5555025" cy="5793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2D076-172C-4BB9-BA1D-CA6BA944E8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6286500"/>
            <a:ext cx="2168996" cy="2168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EBF2D8-00D0-4AD5-836F-5FD50D3CC7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1943100"/>
            <a:ext cx="2038350" cy="2038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AA6997-355B-40D8-BD56-3085448AB4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595" y="5448300"/>
            <a:ext cx="2264246" cy="22642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DD43E2-E2E0-424E-BE32-D4EAC216009D}"/>
              </a:ext>
            </a:extLst>
          </p:cNvPr>
          <p:cNvSpPr txBox="1"/>
          <p:nvPr/>
        </p:nvSpPr>
        <p:spPr>
          <a:xfrm>
            <a:off x="2095500" y="872882"/>
            <a:ext cx="14097000" cy="1055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7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46" b="0" i="0" u="none" strike="noStrike" kern="1200" cap="none" spc="0" normalizeH="0" baseline="0" noProof="0">
                <a:ln>
                  <a:noFill/>
                </a:ln>
                <a:solidFill>
                  <a:srgbClr val="008037"/>
                </a:solidFill>
                <a:effectLst/>
                <a:uLnTx/>
                <a:uFillTx/>
                <a:latin typeface="Saira Black"/>
                <a:ea typeface="+mn-ea"/>
                <a:cs typeface="+mn-cs"/>
              </a:rPr>
              <a:t>Chú bướm nào ở phía trên bạn Đoremon 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C17CE3-9D05-4F19-B7E8-422EABA0B9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36"/>
    </mc:Choice>
    <mc:Fallback xmlns="">
      <p:transition spd="slow" advTm="44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849948"/>
            <a:ext cx="18288000" cy="6437052"/>
            <a:chOff x="0" y="0"/>
            <a:chExt cx="6186311" cy="2177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177472"/>
            </a:xfrm>
            <a:custGeom>
              <a:avLst/>
              <a:gdLst/>
              <a:ahLst/>
              <a:cxnLst/>
              <a:rect l="l" t="t" r="r" b="b"/>
              <a:pathLst>
                <a:path w="6186311" h="2177472">
                  <a:moveTo>
                    <a:pt x="0" y="0"/>
                  </a:moveTo>
                  <a:lnTo>
                    <a:pt x="6186311" y="0"/>
                  </a:lnTo>
                  <a:lnTo>
                    <a:pt x="6186311" y="2177472"/>
                  </a:lnTo>
                  <a:lnTo>
                    <a:pt x="0" y="2177472"/>
                  </a:lnTo>
                  <a:close/>
                </a:path>
              </a:pathLst>
            </a:custGeom>
            <a:solidFill>
              <a:srgbClr val="B5DD1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31397">
            <a:off x="10981894" y="2390585"/>
            <a:ext cx="3947183" cy="18300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35990" y="8205447"/>
            <a:ext cx="4454684" cy="20815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27970" y="1028700"/>
            <a:ext cx="3125662" cy="16331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6153" y="1754962"/>
            <a:ext cx="5805033" cy="54356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961372" y="6668637"/>
            <a:ext cx="6187669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33840"/>
          <a:stretch>
            <a:fillRect/>
          </a:stretch>
        </p:blipFill>
        <p:spPr>
          <a:xfrm>
            <a:off x="5226297" y="3829903"/>
            <a:ext cx="9759855" cy="64570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2197223" y="7058451"/>
            <a:ext cx="2512817" cy="28495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958617">
            <a:off x="4811879" y="5150395"/>
            <a:ext cx="6484582" cy="4833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450585" y="3849948"/>
            <a:ext cx="2096592" cy="37235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6153" y="4351314"/>
            <a:ext cx="2531769" cy="349867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647922" y="461343"/>
            <a:ext cx="12919733" cy="93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1"/>
              </a:lnSpc>
            </a:pPr>
            <a:r>
              <a:rPr lang="en-US" sz="5451">
                <a:solidFill>
                  <a:srgbClr val="004AAD"/>
                </a:solidFill>
                <a:latin typeface="Saira Black"/>
              </a:rPr>
              <a:t>Con vật nào ở phía dưới Đôrêmon 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DED307-CE7E-4F62-AA40-35E5021AE84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876" y="7927645"/>
            <a:ext cx="2096592" cy="2096592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72FBE57-C0FF-4557-B5DE-19208A5F32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46"/>
    </mc:Choice>
    <mc:Fallback xmlns="">
      <p:transition spd="slow" advTm="24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13000" r="129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05562" y="3779580"/>
            <a:ext cx="4038438" cy="5478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05562" y="7719912"/>
            <a:ext cx="5494242" cy="30767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223241" y="1451886"/>
            <a:ext cx="4418386" cy="465538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72754" y="775612"/>
            <a:ext cx="14142493" cy="920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4AAD"/>
                </a:solidFill>
                <a:latin typeface="Saira Black"/>
              </a:rPr>
              <a:t>Phía trước bạn Đôrêmon có gì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DF5D60-002C-4562-9459-F29189B4E9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67" y="2750880"/>
            <a:ext cx="2690812" cy="210026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C67CABC-1988-4AC5-9B21-9CFA135160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44"/>
    </mc:Choice>
    <mc:Fallback>
      <p:transition spd="slow" advTm="20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13000" r="129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80363" y="5501004"/>
            <a:ext cx="2088837" cy="20736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59561" y="2757410"/>
            <a:ext cx="4805814" cy="65197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559183" y="6834615"/>
            <a:ext cx="2252239" cy="2894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32076" y="1290494"/>
            <a:ext cx="3242321" cy="2057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60829" y="622474"/>
            <a:ext cx="14142493" cy="920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4AAD"/>
                </a:solidFill>
                <a:latin typeface="Saira Black"/>
              </a:rPr>
              <a:t>Phía sau bạn Đôrêmon có gì 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F060A7C-3B24-41DB-813C-7ED6EDA9DF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4"/>
    </mc:Choice>
    <mc:Fallback xmlns="">
      <p:transition spd="slow" advTm="1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8387" b="8387"/>
          <a:stretch>
            <a:fillRect/>
          </a:stretch>
        </p:blipFill>
        <p:spPr>
          <a:xfrm>
            <a:off x="0" y="0"/>
            <a:ext cx="18288000" cy="101385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73558" y="1028700"/>
            <a:ext cx="6066148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73957">
            <a:off x="4873398" y="2670659"/>
            <a:ext cx="4400321" cy="54755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66650A-C65B-4AFE-B6B7-8E1E6080D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9"/>
    </mc:Choice>
    <mc:Fallback xmlns="">
      <p:transition spd="slow" advTm="8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826" r="2826"/>
          <a:stretch>
            <a:fillRect/>
          </a:stretch>
        </p:blipFill>
        <p:spPr>
          <a:xfrm>
            <a:off x="0" y="0"/>
            <a:ext cx="19073414" cy="101082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217938"/>
            <a:ext cx="5783531" cy="57835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59266" y="5054103"/>
            <a:ext cx="3169469" cy="49647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831368" y="3370343"/>
            <a:ext cx="4038438" cy="547872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59334" y="1274972"/>
            <a:ext cx="15299966" cy="191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7"/>
              </a:lnSpc>
            </a:pPr>
            <a:r>
              <a:rPr lang="en-US" sz="5505">
                <a:solidFill>
                  <a:srgbClr val="004AAD"/>
                </a:solidFill>
                <a:latin typeface="Muli Black"/>
              </a:rPr>
              <a:t>Xác định phía trên,phía dưới,phía trước phía sau của người khác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1503DEA-7B43-4113-AA80-34684C560B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86"/>
    </mc:Choice>
    <mc:Fallback xmlns="">
      <p:transition spd="slow" advTm="19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826" r="2826"/>
          <a:stretch>
            <a:fillRect/>
          </a:stretch>
        </p:blipFill>
        <p:spPr>
          <a:xfrm>
            <a:off x="0" y="12818"/>
            <a:ext cx="19073414" cy="1010820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46448" y="4047369"/>
            <a:ext cx="14018801" cy="124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7"/>
              </a:lnSpc>
            </a:pPr>
            <a:r>
              <a:rPr lang="en-US" sz="6505">
                <a:solidFill>
                  <a:srgbClr val="004AAD"/>
                </a:solidFill>
                <a:latin typeface="Bungee"/>
              </a:rPr>
              <a:t>Hẹn gặp lại các bé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CC6CA9-CB4E-466C-9655-0E5ED2EF20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6"/>
    </mc:Choice>
    <mc:Fallback xmlns="">
      <p:transition spd="slow" advTm="6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D3CC-43DD-46E7-A56B-88C3370AA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98F0F5-55BB-4834-B8C5-94990EDF17A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2D7"/>
              </a:clrFrom>
              <a:clrTo>
                <a:srgbClr val="FFF2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686300"/>
            <a:ext cx="2571750" cy="1781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D0EB0-3254-4573-88E1-8994DC8BB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2171700"/>
            <a:ext cx="7086600" cy="7086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A23858-90AA-4E48-9076-C1BB85ED45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45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59"/>
    </mc:Choice>
    <mc:Fallback xmlns="">
      <p:transition spd="slow" advTm="3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10781 -0.256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-12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17031 0.26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13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D3CC-43DD-46E7-A56B-88C3370AA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D0EB0-3254-4573-88E1-8994DC8BB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2171700"/>
            <a:ext cx="7086600" cy="708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98F0F5-55BB-4834-B8C5-94990EDF17A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2D7"/>
              </a:clrFrom>
              <a:clrTo>
                <a:srgbClr val="FFF2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686300"/>
            <a:ext cx="2571750" cy="17811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00DA84-A576-4131-B1C5-36E82166DE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24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8"/>
    </mc:Choice>
    <mc:Fallback xmlns="">
      <p:transition spd="slow" advTm="4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27448 0.031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4" y="1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D3CC-43DD-46E7-A56B-88C3370AA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98F0F5-55BB-4834-B8C5-94990EDF17A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2D7"/>
              </a:clrFrom>
              <a:clrTo>
                <a:srgbClr val="FFF2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686300"/>
            <a:ext cx="2571750" cy="1781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D0EB0-3254-4573-88E1-8994DC8BB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2171700"/>
            <a:ext cx="7086600" cy="7086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B1C504-D42B-42D9-8B19-FECEBFAAA2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274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9"/>
    </mc:Choice>
    <mc:Fallback xmlns="">
      <p:transition spd="slow" advTm="2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36614 0.086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73775" y="2599865"/>
            <a:ext cx="5319519" cy="53195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62522" y="6169313"/>
            <a:ext cx="2490565" cy="249056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799408B-5A77-478E-8FF6-01FAF7B5E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49"/>
    </mc:Choice>
    <mc:Fallback xmlns="">
      <p:transition spd="slow" advTm="18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73775" y="2941873"/>
            <a:ext cx="5319519" cy="53195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264891" y="6397813"/>
            <a:ext cx="2490565" cy="2490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747804-F8DE-40C4-BA96-BDC060925C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36" y="1357422"/>
            <a:ext cx="1351567" cy="69028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81A446F-CDD4-47F2-9189-9FB8F69AA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6"/>
    </mc:Choice>
    <mc:Fallback xmlns="">
      <p:transition spd="slow" advTm="1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73775" y="2599865"/>
            <a:ext cx="5319519" cy="53195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342682" y="6397813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12B561-E61F-4984-AEF4-A96DD5A36A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7970" y="8315424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27003BB-A07F-4EFB-9D7F-DBEB8ADE6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0"/>
    </mc:Choice>
    <mc:Fallback xmlns="">
      <p:transition spd="slow" advTm="1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589319" y="2483741"/>
            <a:ext cx="5319519" cy="53195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264891" y="6137801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CECAC3-5C91-4A1B-BE42-76DF16A89B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3038" y="7230475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D13C2CB-85BF-442F-855B-0941AB78A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8"/>
    </mc:Choice>
    <mc:Fallback xmlns="">
      <p:transition spd="slow" advTm="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|2|9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7.7|1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6.2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20.5|0.7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97</Words>
  <Application>Microsoft Office PowerPoint</Application>
  <PresentationFormat>Custom</PresentationFormat>
  <Paragraphs>14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Bungee</vt:lpstr>
      <vt:lpstr>Calibri</vt:lpstr>
      <vt:lpstr>Pacifico</vt:lpstr>
      <vt:lpstr>Pacifico Bold</vt:lpstr>
      <vt:lpstr>Saira Black</vt:lpstr>
      <vt:lpstr>Dancing Script Bold</vt:lpstr>
      <vt:lpstr>Arial</vt:lpstr>
      <vt:lpstr>Muli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PHÚC LỢI</dc:title>
  <dc:creator>DUONG PC</dc:creator>
  <cp:lastModifiedBy>DUONG PC</cp:lastModifiedBy>
  <cp:revision>4</cp:revision>
  <dcterms:created xsi:type="dcterms:W3CDTF">2006-08-16T00:00:00Z</dcterms:created>
  <dcterms:modified xsi:type="dcterms:W3CDTF">2022-01-16T15:11:12Z</dcterms:modified>
  <dc:identifier>DAEybSl_kYc</dc:identifier>
</cp:coreProperties>
</file>