
<file path=[Content_Types].xml><?xml version="1.0" encoding="utf-8"?>
<Types xmlns="http://schemas.openxmlformats.org/package/2006/content-types">
  <Default Extension="png" ContentType="image/png"/>
  <Default Extension="mp3" ContentType="audio/mpe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56" r:id="rId3"/>
    <p:sldId id="257" r:id="rId4"/>
    <p:sldId id="262" r:id="rId5"/>
    <p:sldId id="264" r:id="rId6"/>
    <p:sldId id="258" r:id="rId7"/>
    <p:sldId id="265" r:id="rId8"/>
    <p:sldId id="266" r:id="rId9"/>
    <p:sldId id="267" r:id="rId10"/>
    <p:sldId id="260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3" autoAdjust="0"/>
    <p:restoredTop sz="94660"/>
  </p:normalViewPr>
  <p:slideViewPr>
    <p:cSldViewPr snapToGrid="0">
      <p:cViewPr varScale="1">
        <p:scale>
          <a:sx n="66" d="100"/>
          <a:sy n="66" d="100"/>
        </p:scale>
        <p:origin x="102" y="1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FB5E7-45C2-4F2E-84FA-BDF69782CCB1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C79D9-8C33-4D58-91C0-CA39BA9392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4659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FB5E7-45C2-4F2E-84FA-BDF69782CCB1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C79D9-8C33-4D58-91C0-CA39BA9392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5756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FB5E7-45C2-4F2E-84FA-BDF69782CCB1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C79D9-8C33-4D58-91C0-CA39BA9392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7391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FB5E7-45C2-4F2E-84FA-BDF69782CCB1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C79D9-8C33-4D58-91C0-CA39BA9392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1555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FB5E7-45C2-4F2E-84FA-BDF69782CCB1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C79D9-8C33-4D58-91C0-CA39BA9392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6893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FB5E7-45C2-4F2E-84FA-BDF69782CCB1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C79D9-8C33-4D58-91C0-CA39BA9392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3414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FB5E7-45C2-4F2E-84FA-BDF69782CCB1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C79D9-8C33-4D58-91C0-CA39BA9392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8542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FB5E7-45C2-4F2E-84FA-BDF69782CCB1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C79D9-8C33-4D58-91C0-CA39BA9392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3700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FB5E7-45C2-4F2E-84FA-BDF69782CCB1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C79D9-8C33-4D58-91C0-CA39BA9392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0606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FB5E7-45C2-4F2E-84FA-BDF69782CCB1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C79D9-8C33-4D58-91C0-CA39BA9392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2947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FB5E7-45C2-4F2E-84FA-BDF69782CCB1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C79D9-8C33-4D58-91C0-CA39BA9392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3444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CFB5E7-45C2-4F2E-84FA-BDF69782CCB1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4C79D9-8C33-4D58-91C0-CA39BA9392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048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5.png"/><Relationship Id="rId4" Type="http://schemas.openxmlformats.org/officeDocument/2006/relationships/image" Target="../media/image26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2.m4a"/><Relationship Id="rId7" Type="http://schemas.openxmlformats.org/officeDocument/2006/relationships/image" Target="../media/image2.jpg"/><Relationship Id="rId12" Type="http://schemas.openxmlformats.org/officeDocument/2006/relationships/image" Target="../media/image5.pn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1.xml"/><Relationship Id="rId11" Type="http://schemas.microsoft.com/office/2007/relationships/hdphoto" Target="../media/hdphoto2.wdp"/><Relationship Id="rId5" Type="http://schemas.openxmlformats.org/officeDocument/2006/relationships/audio" Target="../media/media3.mp3"/><Relationship Id="rId10" Type="http://schemas.openxmlformats.org/officeDocument/2006/relationships/image" Target="../media/image4.png"/><Relationship Id="rId4" Type="http://schemas.microsoft.com/office/2007/relationships/media" Target="../media/media3.mp3"/><Relationship Id="rId9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microsoft.com/office/2007/relationships/hdphoto" Target="../media/hdphoto5.wdp"/><Relationship Id="rId3" Type="http://schemas.openxmlformats.org/officeDocument/2006/relationships/audio" Target="../media/media4.m4a"/><Relationship Id="rId7" Type="http://schemas.microsoft.com/office/2007/relationships/hdphoto" Target="../media/hdphoto3.wdp"/><Relationship Id="rId12" Type="http://schemas.openxmlformats.org/officeDocument/2006/relationships/image" Target="../media/image11.png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image" Target="../media/image7.png"/><Relationship Id="rId11" Type="http://schemas.openxmlformats.org/officeDocument/2006/relationships/image" Target="../media/image10.png"/><Relationship Id="rId5" Type="http://schemas.openxmlformats.org/officeDocument/2006/relationships/image" Target="../media/image6.jpg"/><Relationship Id="rId15" Type="http://schemas.openxmlformats.org/officeDocument/2006/relationships/image" Target="../media/image5.png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2.xml"/><Relationship Id="rId9" Type="http://schemas.microsoft.com/office/2007/relationships/hdphoto" Target="../media/hdphoto4.wdp"/><Relationship Id="rId1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5.m4a"/><Relationship Id="rId7" Type="http://schemas.microsoft.com/office/2007/relationships/hdphoto" Target="../media/hdphoto2.wdp"/><Relationship Id="rId2" Type="http://schemas.microsoft.com/office/2007/relationships/media" Target="../media/media5.m4a"/><Relationship Id="rId1" Type="http://schemas.openxmlformats.org/officeDocument/2006/relationships/tags" Target="../tags/tag3.xml"/><Relationship Id="rId6" Type="http://schemas.openxmlformats.org/officeDocument/2006/relationships/image" Target="../media/image4.png"/><Relationship Id="rId5" Type="http://schemas.openxmlformats.org/officeDocument/2006/relationships/image" Target="../media/image13.jpg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2.xml"/><Relationship Id="rId9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6.m4a"/><Relationship Id="rId7" Type="http://schemas.microsoft.com/office/2007/relationships/hdphoto" Target="../media/hdphoto1.wdp"/><Relationship Id="rId2" Type="http://schemas.microsoft.com/office/2007/relationships/media" Target="../media/media6.m4a"/><Relationship Id="rId1" Type="http://schemas.openxmlformats.org/officeDocument/2006/relationships/tags" Target="../tags/tag4.xml"/><Relationship Id="rId6" Type="http://schemas.openxmlformats.org/officeDocument/2006/relationships/image" Target="../media/image3.png"/><Relationship Id="rId5" Type="http://schemas.openxmlformats.org/officeDocument/2006/relationships/image" Target="../media/image14.jp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media7.m4a"/><Relationship Id="rId7" Type="http://schemas.microsoft.com/office/2007/relationships/hdphoto" Target="../media/hdphoto6.wdp"/><Relationship Id="rId2" Type="http://schemas.microsoft.com/office/2007/relationships/media" Target="../media/media7.m4a"/><Relationship Id="rId1" Type="http://schemas.openxmlformats.org/officeDocument/2006/relationships/tags" Target="../tags/tag5.xml"/><Relationship Id="rId6" Type="http://schemas.openxmlformats.org/officeDocument/2006/relationships/image" Target="../media/image16.png"/><Relationship Id="rId5" Type="http://schemas.openxmlformats.org/officeDocument/2006/relationships/image" Target="../media/image15.jp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5.png"/><Relationship Id="rId2" Type="http://schemas.microsoft.com/office/2007/relationships/media" Target="../media/media8.m4a"/><Relationship Id="rId1" Type="http://schemas.openxmlformats.org/officeDocument/2006/relationships/tags" Target="../tags/tag6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audio" Target="../media/media9.m4a"/><Relationship Id="rId7" Type="http://schemas.openxmlformats.org/officeDocument/2006/relationships/image" Target="../media/image22.png"/><Relationship Id="rId2" Type="http://schemas.microsoft.com/office/2007/relationships/media" Target="../media/media9.m4a"/><Relationship Id="rId1" Type="http://schemas.openxmlformats.org/officeDocument/2006/relationships/tags" Target="../tags/tag7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audio" Target="../media/media10.m4a"/><Relationship Id="rId7" Type="http://schemas.openxmlformats.org/officeDocument/2006/relationships/image" Target="../media/image25.png"/><Relationship Id="rId2" Type="http://schemas.microsoft.com/office/2007/relationships/media" Target="../media/media10.m4a"/><Relationship Id="rId1" Type="http://schemas.openxmlformats.org/officeDocument/2006/relationships/tags" Target="../tags/tag8.xml"/><Relationship Id="rId6" Type="http://schemas.openxmlformats.org/officeDocument/2006/relationships/image" Target="../media/image24.jpg"/><Relationship Id="rId5" Type="http://schemas.openxmlformats.org/officeDocument/2006/relationships/image" Target="../media/image23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oa G,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627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64537756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0286" y="6085115"/>
            <a:ext cx="609600" cy="60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78400" y="1959428"/>
            <a:ext cx="35124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14943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8678">
        <p15:prstTrans prst="origami"/>
      </p:transition>
    </mc:Choice>
    <mc:Fallback xmlns="">
      <p:transition spd="slow" advTm="867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2"/>
        <p14:stopEvt time="8661" objId="2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50001" y="171997"/>
            <a:ext cx="6355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40080" y="1123716"/>
            <a:ext cx="1671572" cy="2287563"/>
            <a:chOff x="640080" y="1123716"/>
            <a:chExt cx="1671572" cy="2287563"/>
          </a:xfrm>
        </p:grpSpPr>
        <p:sp>
          <p:nvSpPr>
            <p:cNvPr id="14" name="Oval 13"/>
            <p:cNvSpPr/>
            <p:nvPr/>
          </p:nvSpPr>
          <p:spPr>
            <a:xfrm>
              <a:off x="640080" y="1673814"/>
              <a:ext cx="1671572" cy="164592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961" r="8954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0001" y="1123716"/>
              <a:ext cx="975527" cy="2287563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11" name="Group 10"/>
          <p:cNvGrpSpPr/>
          <p:nvPr/>
        </p:nvGrpSpPr>
        <p:grpSpPr>
          <a:xfrm>
            <a:off x="2464537" y="1625666"/>
            <a:ext cx="1671572" cy="1645920"/>
            <a:chOff x="2464537" y="1625666"/>
            <a:chExt cx="1671572" cy="1645920"/>
          </a:xfrm>
        </p:grpSpPr>
        <p:sp>
          <p:nvSpPr>
            <p:cNvPr id="17" name="Oval 16"/>
            <p:cNvSpPr/>
            <p:nvPr/>
          </p:nvSpPr>
          <p:spPr>
            <a:xfrm>
              <a:off x="2464537" y="1625666"/>
              <a:ext cx="1671572" cy="164592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99219" l="1523" r="9949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2003" y="1901553"/>
              <a:ext cx="870639" cy="1131390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4288994" y="1174484"/>
            <a:ext cx="1671572" cy="2287563"/>
            <a:chOff x="4288994" y="1174484"/>
            <a:chExt cx="1671572" cy="2287563"/>
          </a:xfrm>
        </p:grpSpPr>
        <p:sp>
          <p:nvSpPr>
            <p:cNvPr id="20" name="Oval 19"/>
            <p:cNvSpPr/>
            <p:nvPr/>
          </p:nvSpPr>
          <p:spPr>
            <a:xfrm>
              <a:off x="4288994" y="1644288"/>
              <a:ext cx="1671572" cy="164592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961" r="8954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2475" y="1174484"/>
              <a:ext cx="975527" cy="2287563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13" name="Group 12"/>
          <p:cNvGrpSpPr/>
          <p:nvPr/>
        </p:nvGrpSpPr>
        <p:grpSpPr>
          <a:xfrm>
            <a:off x="6113451" y="1683673"/>
            <a:ext cx="1671572" cy="1645920"/>
            <a:chOff x="6113451" y="1683673"/>
            <a:chExt cx="1671572" cy="1645920"/>
          </a:xfrm>
        </p:grpSpPr>
        <p:sp>
          <p:nvSpPr>
            <p:cNvPr id="23" name="Oval 22"/>
            <p:cNvSpPr/>
            <p:nvPr/>
          </p:nvSpPr>
          <p:spPr>
            <a:xfrm>
              <a:off x="6113451" y="1683673"/>
              <a:ext cx="1671572" cy="164592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99219" l="1523" r="9949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7441" y="1931079"/>
              <a:ext cx="870639" cy="1131390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7895384" y="1123716"/>
            <a:ext cx="1671572" cy="2287563"/>
            <a:chOff x="7937908" y="1174484"/>
            <a:chExt cx="1671572" cy="2287563"/>
          </a:xfrm>
        </p:grpSpPr>
        <p:sp>
          <p:nvSpPr>
            <p:cNvPr id="26" name="Oval 25"/>
            <p:cNvSpPr/>
            <p:nvPr/>
          </p:nvSpPr>
          <p:spPr>
            <a:xfrm>
              <a:off x="7937908" y="1673814"/>
              <a:ext cx="1671572" cy="164592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961" r="8954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6046" y="1174484"/>
              <a:ext cx="975527" cy="2287563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18" name="Group 17"/>
          <p:cNvGrpSpPr/>
          <p:nvPr/>
        </p:nvGrpSpPr>
        <p:grpSpPr>
          <a:xfrm>
            <a:off x="9809711" y="1608481"/>
            <a:ext cx="1671572" cy="1938992"/>
            <a:chOff x="9809711" y="1608481"/>
            <a:chExt cx="1671572" cy="1938992"/>
          </a:xfrm>
        </p:grpSpPr>
        <p:sp>
          <p:nvSpPr>
            <p:cNvPr id="29" name="Oval 28"/>
            <p:cNvSpPr/>
            <p:nvPr/>
          </p:nvSpPr>
          <p:spPr>
            <a:xfrm>
              <a:off x="9809711" y="1625666"/>
              <a:ext cx="1671572" cy="164592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0210503" y="1608481"/>
              <a:ext cx="1028025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0" dirty="0">
                  <a:solidFill>
                    <a:srgbClr val="FF0000"/>
                  </a:solidFill>
                </a:rPr>
                <a:t>?</a:t>
              </a:r>
            </a:p>
          </p:txBody>
        </p:sp>
      </p:grpSp>
      <p:sp>
        <p:nvSpPr>
          <p:cNvPr id="33" name="Rectangle 32"/>
          <p:cNvSpPr/>
          <p:nvPr/>
        </p:nvSpPr>
        <p:spPr>
          <a:xfrm>
            <a:off x="5048337" y="3987126"/>
            <a:ext cx="1824457" cy="16154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3000" b="1" dirty="0" smtClean="0">
                <a:solidFill>
                  <a:srgbClr val="FF0000"/>
                </a:solidFill>
              </a:rPr>
              <a:t> b</a:t>
            </a:r>
            <a:endParaRPr lang="en-US" sz="13000" b="1" dirty="0">
              <a:solidFill>
                <a:srgbClr val="FF0000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8310240" y="3932400"/>
            <a:ext cx="1824457" cy="1615440"/>
            <a:chOff x="8348417" y="3987126"/>
            <a:chExt cx="1824457" cy="1615440"/>
          </a:xfrm>
        </p:grpSpPr>
        <p:sp>
          <p:nvSpPr>
            <p:cNvPr id="34" name="Rectangle 33"/>
            <p:cNvSpPr/>
            <p:nvPr/>
          </p:nvSpPr>
          <p:spPr>
            <a:xfrm>
              <a:off x="8348417" y="3987126"/>
              <a:ext cx="1824457" cy="161544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99219" l="1523" r="9949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40797" y="4229151"/>
              <a:ext cx="870639" cy="1131390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1648564" y="3547473"/>
            <a:ext cx="1824457" cy="2287563"/>
            <a:chOff x="1648564" y="3547473"/>
            <a:chExt cx="1824457" cy="2287563"/>
          </a:xfrm>
        </p:grpSpPr>
        <p:sp>
          <p:nvSpPr>
            <p:cNvPr id="32" name="Rectangle 31"/>
            <p:cNvSpPr/>
            <p:nvPr/>
          </p:nvSpPr>
          <p:spPr>
            <a:xfrm>
              <a:off x="1648564" y="4058953"/>
              <a:ext cx="1824457" cy="161544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961" r="8954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2807" y="3547473"/>
              <a:ext cx="975527" cy="2287563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2" name="TextBox 1"/>
          <p:cNvSpPr txBox="1"/>
          <p:nvPr/>
        </p:nvSpPr>
        <p:spPr>
          <a:xfrm>
            <a:off x="1122137" y="4494268"/>
            <a:ext cx="7074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94719" y="4494267"/>
            <a:ext cx="4755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853631" y="4494267"/>
            <a:ext cx="4566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164537649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5143" y="6429828"/>
            <a:ext cx="428171" cy="428171"/>
          </a:xfrm>
          <a:prstGeom prst="rect">
            <a:avLst/>
          </a:prstGeom>
        </p:spPr>
      </p:pic>
      <p:pic>
        <p:nvPicPr>
          <p:cNvPr id="27" name="BecauseImStupidPianoCover-AnCoong-5840547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64158534"/>
      </p:ext>
    </p:extLst>
  </p:cSld>
  <p:clrMapOvr>
    <a:masterClrMapping/>
  </p:clrMapOvr>
  <p:transition spd="slow" advTm="60661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8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20000" numSld="999" showWhenStopped="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4" grpId="0"/>
      <p:bldP spid="33" grpId="0" animBg="1"/>
      <p:bldP spid="33" grpId="1" animBg="1"/>
      <p:bldP spid="2" grpId="0"/>
      <p:bldP spid="2" grpId="1"/>
      <p:bldP spid="3" grpId="0"/>
      <p:bldP spid="3" grpId="1"/>
      <p:bldP spid="5" grpId="0"/>
    </p:bldLst>
  </p:timing>
  <p:extLst mod="1">
    <p:ext uri="{E180D4A7-C9FB-4DFB-919C-405C955672EB}">
      <p14:showEvtLst xmlns:p14="http://schemas.microsoft.com/office/powerpoint/2010/main">
        <p14:playEvt time="1483" objId="8"/>
        <p14:playEvt time="3138" objId="9"/>
        <p14:stopEvt time="58290" objId="9"/>
        <p14:stopEvt time="60661" objId="8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/>
          <p:cNvGrpSpPr/>
          <p:nvPr/>
        </p:nvGrpSpPr>
        <p:grpSpPr>
          <a:xfrm>
            <a:off x="1774588" y="712322"/>
            <a:ext cx="6633028" cy="523220"/>
            <a:chOff x="1774588" y="654265"/>
            <a:chExt cx="6633028" cy="523220"/>
          </a:xfrm>
        </p:grpSpPr>
        <p:sp>
          <p:nvSpPr>
            <p:cNvPr id="17" name="TextBox 16"/>
            <p:cNvSpPr txBox="1"/>
            <p:nvPr/>
          </p:nvSpPr>
          <p:spPr>
            <a:xfrm>
              <a:off x="1774588" y="654265"/>
              <a:ext cx="66330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Cấu</a:t>
              </a:r>
              <a:r>
                <a:rPr lang="en-US" sz="28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tạo</a:t>
              </a:r>
              <a:r>
                <a:rPr lang="en-US" sz="28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chữ</a:t>
              </a:r>
              <a:r>
                <a:rPr lang="en-US" sz="28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</a:t>
              </a:r>
              <a:r>
                <a:rPr lang="en-US" sz="28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gồm</a:t>
              </a:r>
              <a:r>
                <a:rPr lang="en-US" sz="28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8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nét</a:t>
              </a:r>
              <a:r>
                <a:rPr lang="en-US" sz="28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28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9219" l="1523" r="9949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05469" y="835072"/>
              <a:ext cx="265907" cy="297671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3397935" y="1523073"/>
            <a:ext cx="3612530" cy="1240053"/>
            <a:chOff x="1899699" y="2369572"/>
            <a:chExt cx="3612530" cy="1240053"/>
          </a:xfrm>
        </p:grpSpPr>
        <p:grpSp>
          <p:nvGrpSpPr>
            <p:cNvPr id="8" name="Group 7"/>
            <p:cNvGrpSpPr/>
            <p:nvPr/>
          </p:nvGrpSpPr>
          <p:grpSpPr>
            <a:xfrm>
              <a:off x="1899699" y="2369572"/>
              <a:ext cx="3612530" cy="1240053"/>
              <a:chOff x="2067345" y="2385127"/>
              <a:chExt cx="3612530" cy="1240053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2067345" y="2553417"/>
                <a:ext cx="3612530" cy="886474"/>
                <a:chOff x="2067345" y="2553417"/>
                <a:chExt cx="3612530" cy="886474"/>
              </a:xfrm>
            </p:grpSpPr>
            <p:sp>
              <p:nvSpPr>
                <p:cNvPr id="19" name="Chevron 18"/>
                <p:cNvSpPr/>
                <p:nvPr/>
              </p:nvSpPr>
              <p:spPr>
                <a:xfrm>
                  <a:off x="2067345" y="2553417"/>
                  <a:ext cx="3612530" cy="886474"/>
                </a:xfrm>
                <a:prstGeom prst="chevron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0" name="TextBox 19"/>
                <p:cNvSpPr txBox="1"/>
                <p:nvPr/>
              </p:nvSpPr>
              <p:spPr>
                <a:xfrm>
                  <a:off x="2642483" y="2707481"/>
                  <a:ext cx="2378514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a.</a:t>
                  </a:r>
                  <a:r>
                    <a:rPr lang="en-US" sz="24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   </a:t>
                  </a:r>
                  <a:r>
                    <a:rPr lang="en-US" sz="2400" dirty="0" err="1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Và</a:t>
                  </a:r>
                  <a:r>
                    <a:rPr lang="en-US" sz="24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endPara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1856" b="73196" l="8108" r="88417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13526" y="2385127"/>
                <a:ext cx="1655534" cy="1240053"/>
              </a:xfrm>
              <a:prstGeom prst="rect">
                <a:avLst/>
              </a:prstGeom>
            </p:spPr>
          </p:pic>
        </p:grp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0612" y="2598670"/>
              <a:ext cx="312177" cy="656650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3397438" y="3094006"/>
            <a:ext cx="3529784" cy="1213163"/>
            <a:chOff x="4354056" y="3441587"/>
            <a:chExt cx="3529784" cy="1213163"/>
          </a:xfrm>
        </p:grpSpPr>
        <p:grpSp>
          <p:nvGrpSpPr>
            <p:cNvPr id="11" name="Group 10"/>
            <p:cNvGrpSpPr/>
            <p:nvPr/>
          </p:nvGrpSpPr>
          <p:grpSpPr>
            <a:xfrm>
              <a:off x="4354056" y="3441587"/>
              <a:ext cx="3529784" cy="1213163"/>
              <a:chOff x="2218286" y="3439891"/>
              <a:chExt cx="3529784" cy="1213163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2218286" y="3661316"/>
                <a:ext cx="3529784" cy="843970"/>
                <a:chOff x="2245374" y="3681576"/>
                <a:chExt cx="3529784" cy="843970"/>
              </a:xfrm>
            </p:grpSpPr>
            <p:sp>
              <p:nvSpPr>
                <p:cNvPr id="30" name="Chevron 29"/>
                <p:cNvSpPr/>
                <p:nvPr/>
              </p:nvSpPr>
              <p:spPr>
                <a:xfrm>
                  <a:off x="2245374" y="3681576"/>
                  <a:ext cx="3529784" cy="843970"/>
                </a:xfrm>
                <a:prstGeom prst="chevron">
                  <a:avLst/>
                </a:prstGeom>
                <a:solidFill>
                  <a:srgbClr val="92D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1" name="TextBox 30"/>
                <p:cNvSpPr txBox="1"/>
                <p:nvPr/>
              </p:nvSpPr>
              <p:spPr>
                <a:xfrm>
                  <a:off x="2670404" y="3782851"/>
                  <a:ext cx="2406413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b.      </a:t>
                  </a:r>
                  <a:r>
                    <a:rPr lang="en-US" sz="28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v</a:t>
                  </a:r>
                  <a:r>
                    <a:rPr lang="en-US" sz="2800" dirty="0" err="1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à</a:t>
                  </a:r>
                  <a:r>
                    <a:rPr lang="en-US" sz="28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endPara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pic>
            <p:nvPicPr>
              <p:cNvPr id="33" name="Picture 32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05964" y="3439891"/>
                <a:ext cx="1070682" cy="1213163"/>
              </a:xfrm>
              <a:prstGeom prst="rect">
                <a:avLst/>
              </a:prstGeom>
            </p:spPr>
          </p:pic>
        </p:grp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9794" b="73196" l="62162" r="8417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7438" y="3663012"/>
              <a:ext cx="1002630" cy="707427"/>
            </a:xfrm>
            <a:prstGeom prst="rect">
              <a:avLst/>
            </a:prstGeom>
          </p:spPr>
        </p:pic>
      </p:grpSp>
      <p:grpSp>
        <p:nvGrpSpPr>
          <p:cNvPr id="41" name="Group 40"/>
          <p:cNvGrpSpPr/>
          <p:nvPr/>
        </p:nvGrpSpPr>
        <p:grpSpPr>
          <a:xfrm>
            <a:off x="3427591" y="4711063"/>
            <a:ext cx="3469477" cy="1213163"/>
            <a:chOff x="2361339" y="4486558"/>
            <a:chExt cx="3469477" cy="1213163"/>
          </a:xfrm>
        </p:grpSpPr>
        <p:grpSp>
          <p:nvGrpSpPr>
            <p:cNvPr id="39" name="Group 38"/>
            <p:cNvGrpSpPr/>
            <p:nvPr/>
          </p:nvGrpSpPr>
          <p:grpSpPr>
            <a:xfrm>
              <a:off x="2361339" y="4486558"/>
              <a:ext cx="3469477" cy="1213163"/>
              <a:chOff x="2216267" y="4027744"/>
              <a:chExt cx="3469477" cy="1213163"/>
            </a:xfrm>
          </p:grpSpPr>
          <p:grpSp>
            <p:nvGrpSpPr>
              <p:cNvPr id="35" name="Group 34"/>
              <p:cNvGrpSpPr/>
              <p:nvPr/>
            </p:nvGrpSpPr>
            <p:grpSpPr>
              <a:xfrm>
                <a:off x="2216267" y="4217972"/>
                <a:ext cx="3469477" cy="832708"/>
                <a:chOff x="2327412" y="4748031"/>
                <a:chExt cx="3551725" cy="922156"/>
              </a:xfrm>
            </p:grpSpPr>
            <p:sp>
              <p:nvSpPr>
                <p:cNvPr id="29" name="Chevron 28"/>
                <p:cNvSpPr/>
                <p:nvPr/>
              </p:nvSpPr>
              <p:spPr>
                <a:xfrm>
                  <a:off x="2327412" y="4748031"/>
                  <a:ext cx="3551725" cy="922156"/>
                </a:xfrm>
                <a:prstGeom prst="chevron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92D050"/>
                    </a:solidFill>
                  </a:endParaRPr>
                </a:p>
              </p:txBody>
            </p:sp>
            <p:sp>
              <p:nvSpPr>
                <p:cNvPr id="15" name="TextBox 14"/>
                <p:cNvSpPr txBox="1"/>
                <p:nvPr/>
              </p:nvSpPr>
              <p:spPr>
                <a:xfrm>
                  <a:off x="2747231" y="4870298"/>
                  <a:ext cx="1512226" cy="5232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c.     </a:t>
                  </a:r>
                  <a:r>
                    <a:rPr lang="en-US" sz="2800" dirty="0" err="1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và</a:t>
                  </a:r>
                  <a:endPara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pic>
            <p:nvPicPr>
              <p:cNvPr id="36" name="Picture 35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48352" y="4027744"/>
                <a:ext cx="1070682" cy="1213163"/>
              </a:xfrm>
              <a:prstGeom prst="rect">
                <a:avLst/>
              </a:prstGeom>
            </p:spPr>
          </p:pic>
        </p:grpSp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162114" y="4778428"/>
              <a:ext cx="108517" cy="622546"/>
            </a:xfrm>
            <a:prstGeom prst="rect">
              <a:avLst/>
            </a:prstGeom>
          </p:spPr>
        </p:pic>
      </p:grpSp>
      <p:pic>
        <p:nvPicPr>
          <p:cNvPr id="44" name="164537664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02821" y="5429199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777075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6910">
        <p15:prstTrans prst="peelOff"/>
      </p:transition>
    </mc:Choice>
    <mc:Fallback xmlns="">
      <p:transition spd="slow" advTm="5691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44"/>
        <p14:stopEvt time="55867" objId="44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71600" y="548640"/>
            <a:ext cx="10378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6278880" y="4955443"/>
            <a:ext cx="2103120" cy="1323439"/>
            <a:chOff x="6278880" y="5175201"/>
            <a:chExt cx="2103120" cy="1323439"/>
          </a:xfrm>
        </p:grpSpPr>
        <p:sp>
          <p:nvSpPr>
            <p:cNvPr id="11" name="Pentagon 10"/>
            <p:cNvSpPr/>
            <p:nvPr/>
          </p:nvSpPr>
          <p:spPr>
            <a:xfrm>
              <a:off x="6278880" y="5402581"/>
              <a:ext cx="2103120" cy="868680"/>
            </a:xfrm>
            <a:prstGeom prst="homePlat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781800" y="5175201"/>
              <a:ext cx="7620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</a:t>
              </a:r>
              <a:endPara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2057404" y="3334291"/>
            <a:ext cx="2103120" cy="1323439"/>
            <a:chOff x="335276" y="3837014"/>
            <a:chExt cx="2103120" cy="1323439"/>
          </a:xfrm>
        </p:grpSpPr>
        <p:sp>
          <p:nvSpPr>
            <p:cNvPr id="8" name="Pentagon 7"/>
            <p:cNvSpPr/>
            <p:nvPr/>
          </p:nvSpPr>
          <p:spPr>
            <a:xfrm rot="10800000">
              <a:off x="335276" y="4074452"/>
              <a:ext cx="2103120" cy="868680"/>
            </a:xfrm>
            <a:prstGeom prst="homePlat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975117" y="3837014"/>
              <a:ext cx="79296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dirty="0" smtClean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</a:t>
              </a:r>
              <a:endParaRPr lang="en-US" sz="8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278880" y="1898376"/>
            <a:ext cx="2103120" cy="868680"/>
            <a:chOff x="6278880" y="1743612"/>
            <a:chExt cx="2103120" cy="868680"/>
          </a:xfrm>
        </p:grpSpPr>
        <p:sp>
          <p:nvSpPr>
            <p:cNvPr id="18" name="Pentagon 17"/>
            <p:cNvSpPr/>
            <p:nvPr/>
          </p:nvSpPr>
          <p:spPr>
            <a:xfrm>
              <a:off x="6278880" y="1743612"/>
              <a:ext cx="2103120" cy="868680"/>
            </a:xfrm>
            <a:prstGeom prst="homePlat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9219" l="1523" r="9949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2260" y="1800396"/>
              <a:ext cx="581079" cy="755109"/>
            </a:xfrm>
            <a:prstGeom prst="rect">
              <a:avLst/>
            </a:prstGeom>
          </p:spPr>
        </p:pic>
      </p:grpSp>
      <p:grpSp>
        <p:nvGrpSpPr>
          <p:cNvPr id="30" name="Group 29"/>
          <p:cNvGrpSpPr/>
          <p:nvPr/>
        </p:nvGrpSpPr>
        <p:grpSpPr>
          <a:xfrm>
            <a:off x="1813568" y="4895168"/>
            <a:ext cx="2346956" cy="1331060"/>
            <a:chOff x="2398247" y="5131000"/>
            <a:chExt cx="2103120" cy="1323439"/>
          </a:xfrm>
        </p:grpSpPr>
        <p:sp>
          <p:nvSpPr>
            <p:cNvPr id="10" name="Pentagon 9"/>
            <p:cNvSpPr/>
            <p:nvPr/>
          </p:nvSpPr>
          <p:spPr>
            <a:xfrm rot="10800000">
              <a:off x="2398247" y="5358379"/>
              <a:ext cx="2103120" cy="868680"/>
            </a:xfrm>
            <a:prstGeom prst="homePlat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238014" y="5131000"/>
              <a:ext cx="80820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b="1" dirty="0" smtClean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endParaRPr lang="en-US" sz="8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6278880" y="3328425"/>
            <a:ext cx="2103120" cy="1323439"/>
            <a:chOff x="6278880" y="3185353"/>
            <a:chExt cx="2103120" cy="1323439"/>
          </a:xfrm>
        </p:grpSpPr>
        <p:sp>
          <p:nvSpPr>
            <p:cNvPr id="9" name="Pentagon 8"/>
            <p:cNvSpPr/>
            <p:nvPr/>
          </p:nvSpPr>
          <p:spPr>
            <a:xfrm>
              <a:off x="6278880" y="3456914"/>
              <a:ext cx="2103120" cy="868680"/>
            </a:xfrm>
            <a:prstGeom prst="homePlat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873729" y="3185353"/>
              <a:ext cx="115922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b="1" dirty="0" smtClean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endParaRPr lang="en-US" sz="8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2057404" y="1513154"/>
            <a:ext cx="2103120" cy="1325927"/>
            <a:chOff x="2307836" y="1409710"/>
            <a:chExt cx="2103120" cy="1325927"/>
          </a:xfrm>
        </p:grpSpPr>
        <p:sp>
          <p:nvSpPr>
            <p:cNvPr id="12" name="Pentagon 11"/>
            <p:cNvSpPr/>
            <p:nvPr/>
          </p:nvSpPr>
          <p:spPr>
            <a:xfrm rot="10800000">
              <a:off x="2307836" y="1794931"/>
              <a:ext cx="2103120" cy="868680"/>
            </a:xfrm>
            <a:prstGeom prst="homePlat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961" r="8954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9396" y="1409710"/>
              <a:ext cx="565439" cy="1325927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32" name="164537678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23161" y="6110775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74410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43593">
        <p14:prism isInverted="1"/>
      </p:transition>
    </mc:Choice>
    <mc:Fallback xmlns="">
      <p:transition spd="slow" advTm="4359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3.7037E-7 L 0.175 0.4784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50" y="23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1.11111E-6 L 0.175 -0.2425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50" y="-12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0.17318 -0.2219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59" y="-1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32"/>
        <p14:stopEvt time="43576" objId="32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50920" y="1889760"/>
            <a:ext cx="82143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</a:t>
            </a:r>
          </a:p>
          <a:p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12520" y="518160"/>
            <a:ext cx="312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961" r="895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481" y="2897287"/>
            <a:ext cx="1266479" cy="2969831"/>
          </a:xfrm>
          <a:prstGeom prst="rect">
            <a:avLst/>
          </a:prstGeom>
          <a:ln>
            <a:noFill/>
          </a:ln>
        </p:spPr>
      </p:pic>
      <p:pic>
        <p:nvPicPr>
          <p:cNvPr id="7" name="164537685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02920" y="6041571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11421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8452">
        <p:blinds dir="vert"/>
      </p:transition>
    </mc:Choice>
    <mc:Fallback xmlns="">
      <p:transition spd="slow" advTm="38452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  <p:bldP spid="5" grpId="0"/>
    </p:bldLst>
  </p:timing>
  <p:extLst mod="1">
    <p:ext uri="{E180D4A7-C9FB-4DFB-919C-405C955672EB}">
      <p14:showEvtLst xmlns:p14="http://schemas.microsoft.com/office/powerpoint/2010/main">
        <p14:playEvt time="0" objId="7"/>
        <p14:stopEvt time="38435" objId="7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28122" y="245093"/>
            <a:ext cx="10661073" cy="1077218"/>
            <a:chOff x="644236" y="1101436"/>
            <a:chExt cx="10661073" cy="1077218"/>
          </a:xfrm>
        </p:grpSpPr>
        <p:sp>
          <p:nvSpPr>
            <p:cNvPr id="7" name="TextBox 6"/>
            <p:cNvSpPr txBox="1"/>
            <p:nvPr/>
          </p:nvSpPr>
          <p:spPr>
            <a:xfrm>
              <a:off x="644236" y="1101436"/>
              <a:ext cx="10661073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Chữ</a:t>
              </a:r>
              <a:r>
                <a:rPr lang="en-US" sz="3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</a:t>
              </a:r>
              <a:r>
                <a:rPr lang="en-US" sz="3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cấu</a:t>
              </a:r>
              <a:r>
                <a:rPr lang="en-US" sz="3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tạo</a:t>
              </a:r>
              <a:r>
                <a:rPr lang="en-US" sz="3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gồm</a:t>
              </a:r>
              <a:r>
                <a:rPr lang="en-US" sz="3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 </a:t>
              </a:r>
              <a:r>
                <a:rPr lang="en-US" sz="3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nét</a:t>
              </a:r>
              <a:r>
                <a:rPr lang="en-US" sz="3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3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3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nét</a:t>
              </a:r>
              <a:r>
                <a:rPr lang="en-US" sz="3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cong</a:t>
              </a:r>
              <a:r>
                <a:rPr lang="en-US" sz="3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tròn</a:t>
              </a:r>
              <a:r>
                <a:rPr lang="en-US" sz="3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khép</a:t>
              </a:r>
              <a:r>
                <a:rPr lang="en-US" sz="3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kín</a:t>
              </a:r>
              <a:r>
                <a:rPr lang="en-US" sz="3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3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nét</a:t>
              </a:r>
              <a:r>
                <a:rPr lang="en-US" sz="3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móc</a:t>
              </a:r>
              <a:r>
                <a:rPr lang="en-US" sz="3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ngược</a:t>
              </a:r>
              <a:r>
                <a:rPr lang="en-US" sz="3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3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bên</a:t>
              </a:r>
              <a:r>
                <a:rPr lang="en-US" sz="3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trái</a:t>
              </a:r>
              <a:r>
                <a:rPr lang="en-US" sz="3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lang="en-US" sz="3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hay </a:t>
              </a:r>
              <a:r>
                <a:rPr lang="en-US" sz="3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Sai</a:t>
              </a:r>
              <a:r>
                <a:rPr lang="en-US" sz="3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961" r="8954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7073" y="1101436"/>
              <a:ext cx="270164" cy="540438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7408" y="1910758"/>
            <a:ext cx="717035" cy="71703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460172" y="1946111"/>
            <a:ext cx="35744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62268" y="3190824"/>
            <a:ext cx="31380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164537702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32373" y="6056086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08689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4917">
        <p:checker/>
      </p:transition>
    </mc:Choice>
    <mc:Fallback xmlns="">
      <p:transition spd="slow" advTm="34917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/>
      <p:bldP spid="11" grpId="0"/>
    </p:bldLst>
  </p:timing>
  <p:extLst mod="1">
    <p:ext uri="{E180D4A7-C9FB-4DFB-919C-405C955672EB}">
      <p14:showEvtLst xmlns:p14="http://schemas.microsoft.com/office/powerpoint/2010/main">
        <p14:playEvt time="0" objId="3"/>
        <p14:stopEvt time="34900" objId="3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1500284" y="0"/>
            <a:ext cx="42463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  <a:latin typeface=".VnArial Narrow" panose="020B7200000000000000" pitchFamily="34" charset="0"/>
              </a:rPr>
              <a:t>T×m</a:t>
            </a:r>
            <a:r>
              <a:rPr lang="en-US" sz="4000" b="1" dirty="0" smtClean="0">
                <a:solidFill>
                  <a:srgbClr val="FF0000"/>
                </a:solidFill>
                <a:latin typeface=".VnArial Narrow" panose="020B7200000000000000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.VnArial Narrow" panose="020B7200000000000000" pitchFamily="34" charset="0"/>
              </a:rPr>
              <a:t>ch</a:t>
            </a:r>
            <a:r>
              <a:rPr lang="en-US" sz="4000" b="1" dirty="0" smtClean="0">
                <a:solidFill>
                  <a:srgbClr val="FF0000"/>
                </a:solidFill>
                <a:latin typeface=".VnArial Narrow" panose="020B7200000000000000" pitchFamily="34" charset="0"/>
              </a:rPr>
              <a:t>÷ </a:t>
            </a:r>
            <a:r>
              <a:rPr lang="en-US" sz="4000" b="1" dirty="0" err="1" smtClean="0">
                <a:solidFill>
                  <a:srgbClr val="FF0000"/>
                </a:solidFill>
                <a:latin typeface=".VnArial Narrow" panose="020B7200000000000000" pitchFamily="34" charset="0"/>
              </a:rPr>
              <a:t>cßn</a:t>
            </a:r>
            <a:r>
              <a:rPr lang="en-US" sz="4000" b="1" dirty="0" smtClean="0">
                <a:solidFill>
                  <a:srgbClr val="FF0000"/>
                </a:solidFill>
                <a:latin typeface=".VnArial Narrow" panose="020B7200000000000000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.VnArial Narrow" panose="020B7200000000000000" pitchFamily="34" charset="0"/>
              </a:rPr>
              <a:t>thiÕu</a:t>
            </a:r>
            <a:r>
              <a:rPr lang="en-US" dirty="0" smtClean="0">
                <a:latin typeface=".VnArial Narrow" panose="020B7200000000000000" pitchFamily="34" charset="0"/>
              </a:rPr>
              <a:t>:</a:t>
            </a:r>
            <a:endParaRPr lang="en-US" dirty="0">
              <a:latin typeface=".VnArial Narrow" panose="020B7200000000000000" pitchFamily="34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1223603" y="1000273"/>
            <a:ext cx="5642549" cy="3038324"/>
            <a:chOff x="1180060" y="1384850"/>
            <a:chExt cx="5642549" cy="303832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0060" y="1384850"/>
              <a:ext cx="5642549" cy="3038324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4909806" y="3838399"/>
              <a:ext cx="1906740" cy="584775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solidFill>
                    <a:srgbClr val="FF0000"/>
                  </a:solidFill>
                  <a:latin typeface=".VnAvant" panose="020B7200000000000000" pitchFamily="34" charset="0"/>
                </a:rPr>
                <a:t>Con </a:t>
              </a:r>
              <a:r>
                <a:rPr lang="en-US" sz="3200" b="1" dirty="0" err="1" smtClean="0">
                  <a:solidFill>
                    <a:srgbClr val="FF0000"/>
                  </a:solidFill>
                  <a:latin typeface=".VnAvant" panose="020B7200000000000000" pitchFamily="34" charset="0"/>
                </a:rPr>
                <a:t>gÊu</a:t>
              </a:r>
              <a:endParaRPr lang="en-US" sz="3200" b="1" dirty="0">
                <a:solidFill>
                  <a:srgbClr val="FF0000"/>
                </a:solidFill>
                <a:latin typeface=".VnAvant" panose="020B7200000000000000" pitchFamily="34" charset="0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4183295" y="5047989"/>
            <a:ext cx="36454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Con …</a:t>
            </a:r>
            <a:r>
              <a:rPr lang="en-US" sz="44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Êu</a:t>
            </a:r>
            <a:endParaRPr lang="en-US" sz="44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258628" y="707886"/>
            <a:ext cx="19751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.VnAvant" panose="020B7200000000000000" pitchFamily="34" charset="0"/>
              </a:rPr>
              <a:t>1. </a:t>
            </a:r>
            <a:r>
              <a:rPr lang="en-US" sz="3200" b="1" dirty="0" err="1" smtClean="0">
                <a:latin typeface=".VnAvant" panose="020B7200000000000000" pitchFamily="34" charset="0"/>
              </a:rPr>
              <a:t>Ch</a:t>
            </a:r>
            <a:r>
              <a:rPr lang="en-US" sz="3200" b="1" dirty="0" smtClean="0">
                <a:latin typeface=".VnAvant" panose="020B7200000000000000" pitchFamily="34" charset="0"/>
              </a:rPr>
              <a:t>÷ </a:t>
            </a:r>
            <a:r>
              <a:rPr lang="en-US" sz="32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C</a:t>
            </a:r>
            <a:endParaRPr lang="en-US" sz="3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279705" y="1737816"/>
            <a:ext cx="25177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.VnAvant" panose="020B7200000000000000" pitchFamily="34" charset="0"/>
              </a:rPr>
              <a:t>2. </a:t>
            </a:r>
            <a:r>
              <a:rPr lang="en-US" sz="3200" b="1" dirty="0" err="1" smtClean="0">
                <a:latin typeface=".VnAvant" panose="020B7200000000000000" pitchFamily="34" charset="0"/>
              </a:rPr>
              <a:t>Ch</a:t>
            </a:r>
            <a:r>
              <a:rPr lang="en-US" sz="3200" b="1" dirty="0" smtClean="0">
                <a:latin typeface=".VnAvant" panose="020B7200000000000000" pitchFamily="34" charset="0"/>
              </a:rPr>
              <a:t>÷ </a:t>
            </a:r>
            <a:r>
              <a:rPr lang="en-US" sz="32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b</a:t>
            </a:r>
            <a:endParaRPr lang="en-US" sz="3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296502" y="2767746"/>
            <a:ext cx="19504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.VnAvant" panose="020B7200000000000000" pitchFamily="34" charset="0"/>
              </a:rPr>
              <a:t>3. </a:t>
            </a:r>
            <a:r>
              <a:rPr lang="en-US" sz="3200" b="1" dirty="0" err="1" smtClean="0">
                <a:latin typeface=".VnAvant" panose="020B7200000000000000" pitchFamily="34" charset="0"/>
              </a:rPr>
              <a:t>Ch</a:t>
            </a:r>
            <a:r>
              <a:rPr lang="en-US" sz="3200" b="1" dirty="0" smtClean="0">
                <a:latin typeface=".VnAvant" panose="020B7200000000000000" pitchFamily="34" charset="0"/>
              </a:rPr>
              <a:t>÷ </a:t>
            </a:r>
            <a:r>
              <a:rPr lang="en-US" sz="32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g</a:t>
            </a:r>
            <a:endParaRPr lang="en-US" sz="3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621054" y="5047988"/>
            <a:ext cx="48424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.VnAvant" panose="020B7200000000000000" pitchFamily="34" charset="0"/>
              </a:rPr>
              <a:t>g</a:t>
            </a:r>
            <a:endParaRPr lang="en-US" sz="4400" dirty="0"/>
          </a:p>
        </p:txBody>
      </p:sp>
      <p:pic>
        <p:nvPicPr>
          <p:cNvPr id="28" name="164537724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19314" y="609962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059434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4542">
        <p:split orient="vert"/>
      </p:transition>
    </mc:Choice>
    <mc:Fallback>
      <p:transition spd="slow" advTm="54542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16" grpId="0"/>
      <p:bldP spid="18" grpId="0"/>
      <p:bldP spid="21" grpId="0"/>
      <p:bldP spid="22" grpId="0"/>
      <p:bldP spid="23" grpId="0"/>
      <p:bldP spid="24" grpId="0"/>
    </p:bldLst>
  </p:timing>
  <p:extLst mod="1">
    <p:ext uri="{E180D4A7-C9FB-4DFB-919C-405C955672EB}">
      <p14:showEvtLst xmlns:p14="http://schemas.microsoft.com/office/powerpoint/2010/main">
        <p14:playEvt time="0" objId="27"/>
        <p14:playEvt time="426" objId="28"/>
        <p14:stopEvt time="52272" objId="28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862" y="928916"/>
            <a:ext cx="4791497" cy="27774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82466" y="3706360"/>
            <a:ext cx="2797419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B05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Con </a:t>
            </a:r>
            <a:r>
              <a:rPr lang="en-US" sz="3600" b="1" dirty="0" err="1" smtClean="0">
                <a:solidFill>
                  <a:srgbClr val="00B05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C«ng</a:t>
            </a:r>
            <a:endParaRPr lang="en-US" sz="3600" b="1" dirty="0">
              <a:solidFill>
                <a:srgbClr val="00B05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60913" y="4862286"/>
            <a:ext cx="35850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70C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Con </a:t>
            </a:r>
            <a:r>
              <a:rPr lang="en-US" sz="4000" b="1" dirty="0" err="1" smtClean="0">
                <a:solidFill>
                  <a:srgbClr val="0070C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c«n</a:t>
            </a:r>
            <a:r>
              <a:rPr lang="en-US" sz="4000" b="1" dirty="0" smtClean="0">
                <a:solidFill>
                  <a:srgbClr val="0070C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…</a:t>
            </a:r>
            <a:endParaRPr lang="en-US" sz="4000" b="1" dirty="0">
              <a:solidFill>
                <a:srgbClr val="0070C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961" r="895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927" y="4862286"/>
            <a:ext cx="363908" cy="853347"/>
          </a:xfrm>
          <a:prstGeom prst="rect">
            <a:avLst/>
          </a:prstGeom>
          <a:ln>
            <a:noFill/>
          </a:ln>
        </p:spPr>
      </p:pic>
      <p:pic>
        <p:nvPicPr>
          <p:cNvPr id="13" name="164537732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38262" y="5570172"/>
            <a:ext cx="609600" cy="60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823200" y="2171443"/>
            <a:ext cx="21045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.VnAvant" panose="020B7200000000000000" pitchFamily="34" charset="0"/>
              </a:rPr>
              <a:t>2.Ch</a:t>
            </a:r>
            <a:r>
              <a:rPr lang="en-US" sz="3200" b="1" dirty="0" smtClean="0">
                <a:latin typeface=".VnAvant" panose="020B7200000000000000" pitchFamily="34" charset="0"/>
              </a:rPr>
              <a:t>÷ </a:t>
            </a:r>
            <a:r>
              <a:rPr lang="en-US" sz="32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l</a:t>
            </a:r>
            <a:endParaRPr lang="en-US" sz="3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823200" y="3043565"/>
            <a:ext cx="19884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.VnAvant" panose="020B7200000000000000" pitchFamily="34" charset="0"/>
              </a:rPr>
              <a:t>3. </a:t>
            </a:r>
            <a:r>
              <a:rPr lang="en-US" sz="3200" b="1" dirty="0" err="1" smtClean="0">
                <a:latin typeface=".VnAvant" panose="020B7200000000000000" pitchFamily="34" charset="0"/>
              </a:rPr>
              <a:t>Ch</a:t>
            </a:r>
            <a:r>
              <a:rPr lang="en-US" sz="3200" b="1" dirty="0" smtClean="0">
                <a:latin typeface=".VnAvant" panose="020B7200000000000000" pitchFamily="34" charset="0"/>
              </a:rPr>
              <a:t>÷ </a:t>
            </a:r>
            <a:r>
              <a:rPr lang="en-US" sz="32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g</a:t>
            </a:r>
            <a:endParaRPr lang="en-US" sz="3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823200" y="1299321"/>
            <a:ext cx="21045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.VnAvant" panose="020B7200000000000000" pitchFamily="34" charset="0"/>
              </a:rPr>
              <a:t>1. </a:t>
            </a:r>
            <a:r>
              <a:rPr lang="en-US" sz="3200" b="1" dirty="0" err="1" smtClean="0">
                <a:latin typeface=".VnAvant" panose="020B7200000000000000" pitchFamily="34" charset="0"/>
              </a:rPr>
              <a:t>Ch</a:t>
            </a:r>
            <a:r>
              <a:rPr lang="en-US" sz="3200" b="1" dirty="0" smtClean="0">
                <a:latin typeface=".VnAvant" panose="020B7200000000000000" pitchFamily="34" charset="0"/>
              </a:rPr>
              <a:t>÷ </a:t>
            </a:r>
            <a:r>
              <a:rPr lang="en-US" sz="32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y</a:t>
            </a:r>
            <a:endParaRPr lang="en-US" sz="3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71791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2553">
        <p:split orient="vert"/>
      </p:transition>
    </mc:Choice>
    <mc:Fallback xmlns="">
      <p:transition spd="slow" advTm="52553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5" grpId="0" animBg="1"/>
      <p:bldP spid="6" grpId="0"/>
      <p:bldP spid="3" grpId="0"/>
      <p:bldP spid="16" grpId="0"/>
      <p:bldP spid="17" grpId="0"/>
    </p:bldLst>
  </p:timing>
  <p:extLst mod="1">
    <p:ext uri="{E180D4A7-C9FB-4DFB-919C-405C955672EB}">
      <p14:showEvtLst xmlns:p14="http://schemas.microsoft.com/office/powerpoint/2010/main">
        <p14:playEvt time="0" objId="13"/>
        <p14:stopEvt time="50395" objId="13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043440" y="188686"/>
            <a:ext cx="5666888" cy="3184071"/>
            <a:chOff x="1362755" y="203200"/>
            <a:chExt cx="5666888" cy="318407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2755" y="203200"/>
              <a:ext cx="5666888" cy="3184071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2527056" y="2854979"/>
              <a:ext cx="3641516" cy="523220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FF0000"/>
                  </a:solidFill>
                  <a:latin typeface=".VnAvant" panose="020B7200000000000000" pitchFamily="34" charset="0"/>
                  <a:cs typeface="Times New Roman" panose="02020603050405020304" pitchFamily="18" charset="0"/>
                </a:rPr>
                <a:t>Chim</a:t>
              </a:r>
              <a:r>
                <a:rPr lang="en-US" sz="2800" b="1" dirty="0" smtClean="0">
                  <a:solidFill>
                    <a:srgbClr val="FF0000"/>
                  </a:solidFill>
                  <a:latin typeface=".VnAvant" panose="020B72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.VnAvant" panose="020B7200000000000000" pitchFamily="34" charset="0"/>
                  <a:cs typeface="Times New Roman" panose="02020603050405020304" pitchFamily="18" charset="0"/>
                </a:rPr>
                <a:t>vµnh</a:t>
              </a:r>
              <a:r>
                <a:rPr lang="en-US" sz="2800" b="1" dirty="0" smtClean="0">
                  <a:solidFill>
                    <a:srgbClr val="FF0000"/>
                  </a:solidFill>
                  <a:latin typeface=".VnAvant" panose="020B72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.VnAvant" panose="020B7200000000000000" pitchFamily="34" charset="0"/>
                  <a:cs typeface="Times New Roman" panose="02020603050405020304" pitchFamily="18" charset="0"/>
                </a:rPr>
                <a:t>khuyªn</a:t>
              </a:r>
              <a:endParaRPr lang="en-US" sz="2800" b="1" dirty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2017486" y="4398417"/>
            <a:ext cx="51670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4000" b="1" dirty="0" smtClean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vµnh</a:t>
            </a:r>
            <a:r>
              <a:rPr lang="en-US" sz="4000" b="1" dirty="0" smtClean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khu</a:t>
            </a:r>
            <a:r>
              <a:rPr lang="en-US" sz="4000" b="1" dirty="0" smtClean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…ªn</a:t>
            </a:r>
            <a:endParaRPr lang="en-US" sz="4000" b="1" dirty="0">
              <a:solidFill>
                <a:srgbClr val="00206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219" l="1523" r="9949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855" y="4660262"/>
            <a:ext cx="343242" cy="446041"/>
          </a:xfrm>
          <a:prstGeom prst="rect">
            <a:avLst/>
          </a:prstGeom>
        </p:spPr>
      </p:pic>
      <p:pic>
        <p:nvPicPr>
          <p:cNvPr id="14" name="164537746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6248400"/>
            <a:ext cx="609600" cy="6096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215086" y="551543"/>
            <a:ext cx="2235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.VnAvant" panose="020B7200000000000000" pitchFamily="34" charset="0"/>
              </a:rPr>
              <a:t>1. </a:t>
            </a:r>
            <a:r>
              <a:rPr lang="en-US" sz="3200" b="1" dirty="0" err="1" smtClean="0">
                <a:latin typeface=".VnAvant" panose="020B7200000000000000" pitchFamily="34" charset="0"/>
              </a:rPr>
              <a:t>Ch</a:t>
            </a:r>
            <a:r>
              <a:rPr lang="en-US" sz="3200" b="1" dirty="0" smtClean="0">
                <a:latin typeface=".VnAvant" panose="020B7200000000000000" pitchFamily="34" charset="0"/>
              </a:rPr>
              <a:t>÷ </a:t>
            </a:r>
            <a:r>
              <a:rPr lang="en-US" sz="32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m</a:t>
            </a:r>
            <a:endParaRPr lang="en-US" sz="3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215086" y="1524000"/>
            <a:ext cx="2235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.VnAvant" panose="020B7200000000000000" pitchFamily="34" charset="0"/>
              </a:rPr>
              <a:t>2. </a:t>
            </a:r>
            <a:r>
              <a:rPr lang="en-US" sz="3200" b="1" dirty="0" err="1" smtClean="0">
                <a:latin typeface=".VnAvant" panose="020B7200000000000000" pitchFamily="34" charset="0"/>
              </a:rPr>
              <a:t>Ch</a:t>
            </a:r>
            <a:r>
              <a:rPr lang="en-US" sz="3200" b="1" dirty="0" smtClean="0">
                <a:latin typeface=".VnAvant" panose="020B7200000000000000" pitchFamily="34" charset="0"/>
              </a:rPr>
              <a:t>÷ </a:t>
            </a:r>
            <a:r>
              <a:rPr lang="en-US" sz="32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d</a:t>
            </a:r>
            <a:endParaRPr lang="en-US" sz="3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316686" y="2496457"/>
            <a:ext cx="213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.VnAvant" panose="020B7200000000000000" pitchFamily="34" charset="0"/>
              </a:rPr>
              <a:t>3. </a:t>
            </a:r>
            <a:r>
              <a:rPr lang="en-US" sz="3200" b="1" dirty="0" err="1" smtClean="0">
                <a:latin typeface=".VnAvant" panose="020B7200000000000000" pitchFamily="34" charset="0"/>
              </a:rPr>
              <a:t>Ch</a:t>
            </a:r>
            <a:r>
              <a:rPr lang="en-US" sz="3200" b="1" dirty="0" smtClean="0">
                <a:latin typeface=".VnAvant" panose="020B7200000000000000" pitchFamily="34" charset="0"/>
              </a:rPr>
              <a:t>÷ </a:t>
            </a:r>
            <a:r>
              <a:rPr lang="en-US" sz="32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y</a:t>
            </a:r>
            <a:endParaRPr lang="en-US" sz="3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508705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45356">
        <p15:prstTrans prst="curtains"/>
      </p:transition>
    </mc:Choice>
    <mc:Fallback xmlns="">
      <p:transition spd="slow" advTm="4535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7" grpId="0"/>
      <p:bldP spid="2" grpId="0"/>
      <p:bldP spid="3" grpId="0"/>
      <p:bldP spid="15" grpId="0"/>
    </p:bldLst>
  </p:timing>
  <p:extLst mod="1">
    <p:ext uri="{E180D4A7-C9FB-4DFB-919C-405C955672EB}">
      <p14:showEvtLst xmlns:p14="http://schemas.microsoft.com/office/powerpoint/2010/main">
        <p14:playEvt time="0" objId="14"/>
        <p14:stopEvt time="45339" objId="14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1.6|3.5|7.7|1.5|2|1.6|1.8|2.3|7.8|0.7|1.3|1.1|1.4|0.9|10.6|0.6|0.6|0.5|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0.1|8.4|8.6|14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|5.4|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7.3|21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4|2.3|8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2.4|7.7|7.8|10.3|1.9|2.3|16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|7|4.5|7.1|2.7|3.7|19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10.3|6.6|3.1|2.3|15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7499</TotalTime>
  <Words>172</Words>
  <Application>Microsoft Office PowerPoint</Application>
  <PresentationFormat>Widescreen</PresentationFormat>
  <Paragraphs>40</Paragraphs>
  <Slides>10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.VnArial Narrow</vt:lpstr>
      <vt:lpstr>.VnAvant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62</cp:revision>
  <dcterms:created xsi:type="dcterms:W3CDTF">2022-02-15T06:09:02Z</dcterms:created>
  <dcterms:modified xsi:type="dcterms:W3CDTF">2022-02-21T17:11:49Z</dcterms:modified>
</cp:coreProperties>
</file>