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328" r:id="rId3"/>
    <p:sldId id="298" r:id="rId4"/>
    <p:sldId id="349" r:id="rId5"/>
    <p:sldId id="310" r:id="rId6"/>
    <p:sldId id="264" r:id="rId7"/>
    <p:sldId id="312" r:id="rId8"/>
    <p:sldId id="341" r:id="rId9"/>
    <p:sldId id="273" r:id="rId10"/>
    <p:sldId id="275" r:id="rId11"/>
    <p:sldId id="304" r:id="rId12"/>
    <p:sldId id="321" r:id="rId13"/>
    <p:sldId id="335" r:id="rId14"/>
    <p:sldId id="339" r:id="rId15"/>
    <p:sldId id="324" r:id="rId16"/>
    <p:sldId id="331" r:id="rId17"/>
    <p:sldId id="333" r:id="rId18"/>
    <p:sldId id="348" r:id="rId19"/>
    <p:sldId id="346" r:id="rId20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1" autoAdjust="0"/>
    <p:restoredTop sz="98401" autoAdjust="0"/>
  </p:normalViewPr>
  <p:slideViewPr>
    <p:cSldViewPr snapToGrid="0">
      <p:cViewPr varScale="1">
        <p:scale>
          <a:sx n="76" d="100"/>
          <a:sy n="76" d="100"/>
        </p:scale>
        <p:origin x="1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8.png"/><Relationship Id="rId3" Type="http://schemas.openxmlformats.org/officeDocument/2006/relationships/audio" Target="../media/media8.mp3"/><Relationship Id="rId7" Type="http://schemas.openxmlformats.org/officeDocument/2006/relationships/image" Target="../media/image35.png"/><Relationship Id="rId12" Type="http://schemas.microsoft.com/office/2007/relationships/hdphoto" Target="../media/hdphoto19.wdp"/><Relationship Id="rId2" Type="http://schemas.microsoft.com/office/2007/relationships/media" Target="../media/media8.mp3"/><Relationship Id="rId1" Type="http://schemas.openxmlformats.org/officeDocument/2006/relationships/tags" Target="../tags/tag7.xml"/><Relationship Id="rId6" Type="http://schemas.microsoft.com/office/2007/relationships/hdphoto" Target="../media/hdphoto16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.png"/><Relationship Id="rId10" Type="http://schemas.microsoft.com/office/2007/relationships/hdphoto" Target="../media/hdphoto18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43.png"/><Relationship Id="rId1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microsoft.com/office/2007/relationships/hdphoto" Target="../media/hdphoto24.wdp"/><Relationship Id="rId17" Type="http://schemas.openxmlformats.org/officeDocument/2006/relationships/image" Target="../media/image46.jpeg"/><Relationship Id="rId2" Type="http://schemas.openxmlformats.org/officeDocument/2006/relationships/audio" Target="NULL" TargetMode="External"/><Relationship Id="rId16" Type="http://schemas.openxmlformats.org/officeDocument/2006/relationships/image" Target="../media/image45.jpg"/><Relationship Id="rId1" Type="http://schemas.openxmlformats.org/officeDocument/2006/relationships/tags" Target="../tags/tag8.xml"/><Relationship Id="rId6" Type="http://schemas.microsoft.com/office/2007/relationships/hdphoto" Target="../media/hdphoto21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jpg"/><Relationship Id="rId10" Type="http://schemas.microsoft.com/office/2007/relationships/hdphoto" Target="../media/hdphoto23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Relationship Id="rId14" Type="http://schemas.microsoft.com/office/2007/relationships/hdphoto" Target="../media/hdphoto2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4.wdp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28.wdp"/><Relationship Id="rId7" Type="http://schemas.microsoft.com/office/2007/relationships/hdphoto" Target="../media/hdphoto11.wdp"/><Relationship Id="rId12" Type="http://schemas.openxmlformats.org/officeDocument/2006/relationships/image" Target="../media/image51.png"/><Relationship Id="rId17" Type="http://schemas.microsoft.com/office/2007/relationships/hdphoto" Target="../media/hdphoto27.wdp"/><Relationship Id="rId2" Type="http://schemas.openxmlformats.org/officeDocument/2006/relationships/audio" Target="../media/media9.mp3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microsoft.com/office/2007/relationships/media" Target="../media/media9.mp3"/><Relationship Id="rId6" Type="http://schemas.openxmlformats.org/officeDocument/2006/relationships/image" Target="../media/image48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26.wdp"/><Relationship Id="rId10" Type="http://schemas.openxmlformats.org/officeDocument/2006/relationships/image" Target="../media/image50.png"/><Relationship Id="rId19" Type="http://schemas.microsoft.com/office/2007/relationships/hdphoto" Target="../media/hdphoto15.wdp"/><Relationship Id="rId4" Type="http://schemas.openxmlformats.org/officeDocument/2006/relationships/image" Target="../media/image47.png"/><Relationship Id="rId9" Type="http://schemas.microsoft.com/office/2007/relationships/hdphoto" Target="../media/hdphoto12.wdp"/><Relationship Id="rId14" Type="http://schemas.openxmlformats.org/officeDocument/2006/relationships/image" Target="../media/image52.png"/><Relationship Id="rId2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0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7.png"/><Relationship Id="rId5" Type="http://schemas.microsoft.com/office/2007/relationships/hdphoto" Target="../media/hdphoto29.wdp"/><Relationship Id="rId10" Type="http://schemas.openxmlformats.org/officeDocument/2006/relationships/image" Target="../media/image3.png"/><Relationship Id="rId4" Type="http://schemas.openxmlformats.org/officeDocument/2006/relationships/image" Target="../media/image56.png"/><Relationship Id="rId9" Type="http://schemas.microsoft.com/office/2007/relationships/hdphoto" Target="../media/hdphoto3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61.png"/><Relationship Id="rId4" Type="http://schemas.openxmlformats.org/officeDocument/2006/relationships/image" Target="../media/image29.png"/><Relationship Id="rId9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p3"/><Relationship Id="rId7" Type="http://schemas.openxmlformats.org/officeDocument/2006/relationships/image" Target="../media/image62.jpeg"/><Relationship Id="rId2" Type="http://schemas.microsoft.com/office/2007/relationships/media" Target="../media/media11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p3"/><Relationship Id="rId4" Type="http://schemas.microsoft.com/office/2007/relationships/media" Target="../media/media12.mp3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33.wdp"/><Relationship Id="rId5" Type="http://schemas.openxmlformats.org/officeDocument/2006/relationships/image" Target="../media/image64.png"/><Relationship Id="rId10" Type="http://schemas.microsoft.com/office/2007/relationships/hdphoto" Target="../media/hdphoto35.wdp"/><Relationship Id="rId4" Type="http://schemas.microsoft.com/office/2007/relationships/hdphoto" Target="../media/hdphoto32.wdp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37.wdp"/><Relationship Id="rId5" Type="http://schemas.openxmlformats.org/officeDocument/2006/relationships/image" Target="../media/image68.png"/><Relationship Id="rId4" Type="http://schemas.microsoft.com/office/2007/relationships/hdphoto" Target="../media/hdphoto3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40.wdp"/><Relationship Id="rId5" Type="http://schemas.openxmlformats.org/officeDocument/2006/relationships/image" Target="../media/image71.png"/><Relationship Id="rId10" Type="http://schemas.microsoft.com/office/2007/relationships/hdphoto" Target="../media/hdphoto42.wdp"/><Relationship Id="rId4" Type="http://schemas.microsoft.com/office/2007/relationships/hdphoto" Target="../media/hdphoto39.wdp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microsoft.com/office/2007/relationships/media" Target="../media/media3.mp3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4.mp3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5.mp3"/><Relationship Id="rId16" Type="http://schemas.openxmlformats.org/officeDocument/2006/relationships/image" Target="../media/image3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audio" Target="../media/media6.mp3"/><Relationship Id="rId16" Type="http://schemas.openxmlformats.org/officeDocument/2006/relationships/image" Target="../media/image3.png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microsoft.com/office/2007/relationships/hdphoto" Target="../media/hdphoto1.wdp"/><Relationship Id="rId1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5.wdp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2.png"/><Relationship Id="rId3" Type="http://schemas.openxmlformats.org/officeDocument/2006/relationships/audio" Target="../media/media7.mp3"/><Relationship Id="rId7" Type="http://schemas.openxmlformats.org/officeDocument/2006/relationships/image" Target="../media/image29.png"/><Relationship Id="rId12" Type="http://schemas.microsoft.com/office/2007/relationships/hdphoto" Target="../media/hdphoto13.wdp"/><Relationship Id="rId17" Type="http://schemas.openxmlformats.org/officeDocument/2006/relationships/image" Target="../media/image3.png"/><Relationship Id="rId2" Type="http://schemas.microsoft.com/office/2007/relationships/media" Target="../media/media7.mp3"/><Relationship Id="rId16" Type="http://schemas.microsoft.com/office/2007/relationships/hdphoto" Target="../media/hdphoto15.wdp"/><Relationship Id="rId1" Type="http://schemas.openxmlformats.org/officeDocument/2006/relationships/tags" Target="../tags/tag6.xml"/><Relationship Id="rId6" Type="http://schemas.microsoft.com/office/2007/relationships/hdphoto" Target="../media/hdphoto10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1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Relationship Id="rId1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QVT  Dạy trẻ cach xem lịch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80" l="1493" r="992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6" y="2460734"/>
            <a:ext cx="1113691" cy="989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3" b="96617" l="8955" r="89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53" y="2389731"/>
            <a:ext cx="1375232" cy="1102169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167" r="96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75449"/>
            <a:ext cx="1066800" cy="9999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3" b="96617" l="8955" r="89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19" y="2268860"/>
            <a:ext cx="1375232" cy="11021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80" l="1493" r="992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853" y="2381243"/>
            <a:ext cx="1113691" cy="989786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6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10" y="2465770"/>
            <a:ext cx="1093214" cy="10193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059" l="4428" r="915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798" y="2389731"/>
            <a:ext cx="1125415" cy="989786"/>
          </a:xfrm>
          <a:prstGeom prst="rect">
            <a:avLst/>
          </a:prstGeom>
        </p:spPr>
      </p:pic>
      <p:pic>
        <p:nvPicPr>
          <p:cNvPr id="24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6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54" y="2430496"/>
            <a:ext cx="1093214" cy="10193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059" l="4428" r="915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10" y="2460734"/>
            <a:ext cx="1125415" cy="989786"/>
          </a:xfrm>
          <a:prstGeom prst="rect">
            <a:avLst/>
          </a:prstGeom>
        </p:spPr>
      </p:pic>
      <p:pic>
        <p:nvPicPr>
          <p:cNvPr id="30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167" r="96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85" y="2491939"/>
            <a:ext cx="1066800" cy="999961"/>
          </a:xfrm>
          <a:prstGeom prst="rect">
            <a:avLst/>
          </a:prstGeom>
        </p:spPr>
      </p:pic>
      <p:pic>
        <p:nvPicPr>
          <p:cNvPr id="6" name="16467232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2062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120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182">
        <p15:prstTrans prst="peelOff"/>
      </p:transition>
    </mc:Choice>
    <mc:Fallback xmlns="">
      <p:transition spd="slow" advTm="30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3" b="100000" l="6544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90" y="1343358"/>
            <a:ext cx="2472744" cy="1920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32" b="97403" l="786" r="98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08" y="1343359"/>
            <a:ext cx="2112135" cy="1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59" b="97015" l="9647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75" y="1261999"/>
            <a:ext cx="2884867" cy="195014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406" r="9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16" y="1343358"/>
            <a:ext cx="2073500" cy="180373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9" y="1327051"/>
            <a:ext cx="1944710" cy="182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95" y="386337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16" y="3863369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034" y="3828967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48" y="3828967"/>
            <a:ext cx="1847952" cy="2194468"/>
          </a:xfrm>
          <a:prstGeom prst="rect">
            <a:avLst/>
          </a:prstGeom>
        </p:spPr>
      </p:pic>
      <p:pic>
        <p:nvPicPr>
          <p:cNvPr id="8" name="ShiningTheMorning-HoaTau-308914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5680.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473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444">
        <p15:prstTrans prst="peelOff"/>
      </p:transition>
    </mc:Choice>
    <mc:Fallback xmlns="">
      <p:transition spd="slow" advTm="514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13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2748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754" l="9689" r="89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62" y="2683592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6" b="100000" l="9831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22" y="2593275"/>
            <a:ext cx="182880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5" b="100000" l="0" r="97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17" y="2668892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6035" l="9386" r="89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400" b="98800" l="372" r="97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6" b="100000" l="9831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216" y="2643218"/>
            <a:ext cx="1828800" cy="980559"/>
          </a:xfrm>
          <a:prstGeom prst="rect">
            <a:avLst/>
          </a:prstGeom>
        </p:spPr>
      </p:pic>
      <p:pic>
        <p:nvPicPr>
          <p:cNvPr id="5" name="16467233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8641" y="6385531"/>
            <a:ext cx="495865" cy="49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2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20">
        <p15:prstTrans prst="peelOff"/>
      </p:transition>
    </mc:Choice>
    <mc:Fallback xmlns="">
      <p:transition spd="slow" advTm="23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22165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2" b="94133" l="357" r="89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012478"/>
            <a:ext cx="2329276" cy="16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17" y="2012478"/>
            <a:ext cx="2031750" cy="143410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808" l="389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016273"/>
            <a:ext cx="2133600" cy="15169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799" y="609600"/>
            <a:ext cx="538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1-1-1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6467237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9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859">
        <p15:prstTrans prst="peelOff"/>
      </p:transition>
    </mc:Choice>
    <mc:Fallback xmlns="">
      <p:transition spd="slow" advTm="20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4" y="2668892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6" b="100000" l="9831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97" y="2653594"/>
            <a:ext cx="1954061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4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65" y="2713947"/>
            <a:ext cx="1031631" cy="898106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81" y="2664661"/>
            <a:ext cx="1031631" cy="8981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943" y="2683592"/>
            <a:ext cx="1202724" cy="8602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14" y="2661242"/>
            <a:ext cx="1041832" cy="9652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6" b="100000" l="9831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39" y="2623434"/>
            <a:ext cx="1954061" cy="980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706" y="914400"/>
            <a:ext cx="606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2-1-1-1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95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73">
        <p15:prstTrans prst="pageCurlDouble"/>
      </p:transition>
    </mc:Choice>
    <mc:Fallback xmlns="">
      <p:transition spd="slow" advTm="194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30062" y="2440841"/>
            <a:ext cx="7851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>
              <a:solidFill>
                <a:srgbClr val="FF0000"/>
              </a:solidFill>
            </a:endParaRPr>
          </a:p>
        </p:txBody>
      </p:sp>
      <p:pic>
        <p:nvPicPr>
          <p:cNvPr id="3" name="16467248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599" y="6278880"/>
            <a:ext cx="457200" cy="457200"/>
          </a:xfrm>
          <a:prstGeom prst="rect">
            <a:avLst/>
          </a:prstGeom>
        </p:spPr>
      </p:pic>
      <p:pic>
        <p:nvPicPr>
          <p:cNvPr id="5" name="carefree-ukulele-claps-playful-positive-corporate-cheerful-music-16391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1" y="64312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985">
        <p15:prstTrans prst="crush"/>
      </p:transition>
    </mc:Choice>
    <mc:Fallback xmlns="">
      <p:transition spd="slow" advTm="10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091" numSld="1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59" objId="5"/>
        <p14:playEvt time="559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8472" y="5440680"/>
            <a:ext cx="644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1-1-1-1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12" y="2827184"/>
            <a:ext cx="1495425" cy="8296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75" y="2318690"/>
            <a:ext cx="1943100" cy="1295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292"/>
            <a:ext cx="1668761" cy="13363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15" y="2320534"/>
            <a:ext cx="1668761" cy="13363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22" y="2643985"/>
            <a:ext cx="1495425" cy="8296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90" y="2411129"/>
            <a:ext cx="194310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24" b="89881" l="5333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6293">
            <a:off x="1408399" y="2660070"/>
            <a:ext cx="2078420" cy="11639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24" b="89881" l="5333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6293">
            <a:off x="7332238" y="2332986"/>
            <a:ext cx="2078420" cy="1163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3650">
        <p15:prstTrans prst="fracture"/>
      </p:transition>
    </mc:Choice>
    <mc:Fallback xmlns="">
      <p:transition spd="slow" advTm="43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79392" y="50068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4" b="96476" l="901" r="963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5" y="2426762"/>
            <a:ext cx="1270902" cy="1299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246" l="9864" r="99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07" y="2703505"/>
            <a:ext cx="1300103" cy="756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13" y="2633498"/>
            <a:ext cx="1226651" cy="6869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246" l="9864" r="99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83" y="2683575"/>
            <a:ext cx="1334368" cy="7761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49" y="2624959"/>
            <a:ext cx="1241900" cy="6954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42" y="2556519"/>
            <a:ext cx="1317536" cy="7378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4" b="96476" l="901" r="963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52" y="2388964"/>
            <a:ext cx="1141740" cy="1167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246" l="9864" r="99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15" y="2654850"/>
            <a:ext cx="1272279" cy="7399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246" l="9864" r="99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13" y="2656059"/>
            <a:ext cx="1270200" cy="73879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38" y="2556519"/>
            <a:ext cx="1254671" cy="70261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530" y="2498087"/>
            <a:ext cx="1359014" cy="7610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334" y="2556519"/>
            <a:ext cx="1254671" cy="702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363">
        <p15:prstTrans prst="prestige"/>
      </p:transition>
    </mc:Choice>
    <mc:Fallback xmlns="">
      <p:transition spd="slow" advTm="30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0" b="92090" l="9507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20" y="3107096"/>
            <a:ext cx="1608076" cy="1002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8" b="98204" l="0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9641">
            <a:off x="7854" y="3362218"/>
            <a:ext cx="1111376" cy="616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3" b="10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92" y="2914230"/>
            <a:ext cx="1525172" cy="1142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7778" l="889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62" y="2872339"/>
            <a:ext cx="1236974" cy="1236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8" b="98204" l="0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9641">
            <a:off x="621349" y="3299095"/>
            <a:ext cx="1187449" cy="658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8" b="98204" l="0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9641">
            <a:off x="1319329" y="3346837"/>
            <a:ext cx="1090316" cy="604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0" b="92090" l="9507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27" y="3145878"/>
            <a:ext cx="1698804" cy="1006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8" b="98204" l="0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9641">
            <a:off x="7225821" y="3320198"/>
            <a:ext cx="1111376" cy="616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8" b="98204" l="0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9641">
            <a:off x="6587560" y="3362218"/>
            <a:ext cx="1111376" cy="616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8" b="98204" l="0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9641">
            <a:off x="5838447" y="3352627"/>
            <a:ext cx="1111376" cy="6166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0" b="92090" l="9507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02" y="3125081"/>
            <a:ext cx="1698804" cy="10068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0" b="92090" l="9507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504" y="3104782"/>
            <a:ext cx="1698804" cy="10068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3" b="10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20" y="2914230"/>
            <a:ext cx="1525172" cy="11424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7778" l="889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026" y="2819662"/>
            <a:ext cx="1236974" cy="12369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68195" y="5111646"/>
            <a:ext cx="385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3-2-1-1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06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311">
        <p14:ripple/>
      </p:transition>
    </mc:Choice>
    <mc:Fallback xmlns="">
      <p:transition spd="slow" advTm="25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3520" y="2971800"/>
            <a:ext cx="1013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301720"/>
      </p:ext>
    </p:extLst>
  </p:cSld>
  <p:clrMapOvr>
    <a:masterClrMapping/>
  </p:clrMapOvr>
  <p:transition spd="slow" advTm="7276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istrator\Downloads\CHIẾCTHUYỀ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0551694" cy="5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98296" y="2461644"/>
            <a:ext cx="10329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3-4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16467206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310" y="5616879"/>
            <a:ext cx="359079" cy="359079"/>
          </a:xfrm>
          <a:prstGeom prst="rect">
            <a:avLst/>
          </a:prstGeom>
        </p:spPr>
      </p:pic>
      <p:pic>
        <p:nvPicPr>
          <p:cNvPr id="6" name="ShiningTheMorning-HoaTau-3089141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274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4241" y="5796418"/>
            <a:ext cx="318049" cy="3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  <p:transition spd="slow" advTm="1398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playEvt time="0" objId="5"/>
        <p14:stopEvt time="1146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" b="100000" l="0" r="98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91" y="2274939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41" y="2274764"/>
            <a:ext cx="2228449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8" y="2235369"/>
            <a:ext cx="1997648" cy="1977839"/>
          </a:xfr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83" y="2151839"/>
            <a:ext cx="1997648" cy="19778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" b="100000" l="0" r="98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75" y="2081493"/>
            <a:ext cx="2087721" cy="18987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40" y="2081493"/>
            <a:ext cx="2228449" cy="1816599"/>
          </a:xfrm>
          <a:prstGeom prst="rect">
            <a:avLst/>
          </a:prstGeom>
        </p:spPr>
      </p:pic>
      <p:pic>
        <p:nvPicPr>
          <p:cNvPr id="5" name="164672097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3018" y="5867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394">
        <p:circle/>
      </p:transition>
    </mc:Choice>
    <mc:Fallback xmlns="">
      <p:transition spd="slow" advTm="2239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22377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" y="2172492"/>
            <a:ext cx="1997648" cy="19778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25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51" y="2251630"/>
            <a:ext cx="2087721" cy="1898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76" y="2235193"/>
            <a:ext cx="2228449" cy="181659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25" y="2268068"/>
            <a:ext cx="2253801" cy="1783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52" y="2275609"/>
            <a:ext cx="2061025" cy="1783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93" b="98010" l="2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0" name="16467212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6169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09128"/>
      </p:ext>
    </p:extLst>
  </p:cSld>
  <p:clrMapOvr>
    <a:masterClrMapping/>
  </p:clrMapOvr>
  <p:transition spd="slow" advTm="1306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5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51" y="2251630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76" y="2235193"/>
            <a:ext cx="2228449" cy="1816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52" y="2275609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3" b="98010" l="2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" y="2172492"/>
            <a:ext cx="1997648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82" y="2268068"/>
            <a:ext cx="2253801" cy="1783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7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804">
        <p:split orient="vert"/>
      </p:transition>
    </mc:Choice>
    <mc:Fallback xmlns="">
      <p:transition spd="slow" advTm="1580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2" b="93318" l="5618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467236"/>
            <a:ext cx="3686175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" b="993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2485624"/>
            <a:ext cx="3048000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" y="2388097"/>
            <a:ext cx="3217112" cy="197783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77" y="4765611"/>
            <a:ext cx="2074457" cy="1828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4747441"/>
            <a:ext cx="2095073" cy="18465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7641">
        <p15:prstTrans prst="drape"/>
      </p:transition>
    </mc:Choice>
    <mc:Fallback xmlns="">
      <p:transition spd="slow" advTm="37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235" l="6292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35" y="211221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" b="98169" l="0" r="98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127502"/>
            <a:ext cx="2054904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" b="89776" l="45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1493"/>
            <a:ext cx="1957590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6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51" y="2140513"/>
            <a:ext cx="2253801" cy="1870405"/>
          </a:xfrm>
          <a:prstGeom prst="rect">
            <a:avLst/>
          </a:prstGeom>
        </p:spPr>
      </p:pic>
      <p:pic>
        <p:nvPicPr>
          <p:cNvPr id="4" name="16467216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" y="6094564"/>
            <a:ext cx="565315" cy="5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789">
        <p15:prstTrans prst="fallOver"/>
      </p:transition>
    </mc:Choice>
    <mc:Fallback xmlns="">
      <p:transition spd="slow" advTm="7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1" b="89862" l="5618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03" y="215326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2127502"/>
            <a:ext cx="1913236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76" l="204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50" y="2100555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4" b="98259" l="1872" r="981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74" b="100000" l="8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0555"/>
            <a:ext cx="1982003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63" b="100000" l="554" r="97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140513"/>
            <a:ext cx="2025304" cy="18704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4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535">
        <p:circle/>
      </p:transition>
    </mc:Choice>
    <mc:Fallback xmlns="">
      <p:transition spd="slow" advTm="165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" b="100000" l="3114" r="8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7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73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9" b="97458" l="9831" r="81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91" y="2541348"/>
            <a:ext cx="1365574" cy="1092806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357" l="1083" r="89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474" y="2616597"/>
            <a:ext cx="1148862" cy="942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9" b="97458" l="9831" r="81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41" y="2466096"/>
            <a:ext cx="1365574" cy="10928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05" y="2586831"/>
            <a:ext cx="1041832" cy="965261"/>
          </a:xfrm>
          <a:prstGeom prst="rect">
            <a:avLst/>
          </a:prstGeom>
        </p:spPr>
      </p:pic>
      <p:pic>
        <p:nvPicPr>
          <p:cNvPr id="24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39" y="2616578"/>
            <a:ext cx="1055077" cy="923524"/>
          </a:xfrm>
          <a:prstGeom prst="rect">
            <a:avLst/>
          </a:prstGeom>
        </p:spPr>
      </p:pic>
      <p:pic>
        <p:nvPicPr>
          <p:cNvPr id="26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43" y="2616578"/>
            <a:ext cx="1055077" cy="923524"/>
          </a:xfrm>
          <a:prstGeom prst="rect">
            <a:avLst/>
          </a:prstGeom>
        </p:spPr>
      </p:pic>
      <p:pic>
        <p:nvPicPr>
          <p:cNvPr id="11" name="164672297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048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  <p:transition spd="slow" advTm="2754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8.6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7.3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2|0.9|0.8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1.7|1.7|2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1.5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0.6|0.8|0.5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0.6|0.6|0.5|0.5|0.6|0.6|0.5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1.6|1.9|1.4|1.9|2.4|1.7|1.4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2.4|12.5|1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11377</TotalTime>
  <Words>50</Words>
  <Application>Microsoft Office PowerPoint</Application>
  <PresentationFormat>Widescreen</PresentationFormat>
  <Paragraphs>8</Paragraphs>
  <Slides>19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155</cp:revision>
  <dcterms:created xsi:type="dcterms:W3CDTF">2018-11-07T02:34:51Z</dcterms:created>
  <dcterms:modified xsi:type="dcterms:W3CDTF">2022-03-14T08:22:58Z</dcterms:modified>
</cp:coreProperties>
</file>