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7" r:id="rId2"/>
    <p:sldId id="260" r:id="rId3"/>
    <p:sldId id="256" r:id="rId4"/>
    <p:sldId id="259" r:id="rId5"/>
    <p:sldId id="257" r:id="rId6"/>
    <p:sldId id="265" r:id="rId7"/>
    <p:sldId id="267" r:id="rId8"/>
    <p:sldId id="262" r:id="rId9"/>
    <p:sldId id="263" r:id="rId10"/>
    <p:sldId id="264" r:id="rId11"/>
    <p:sldId id="258" r:id="rId12"/>
    <p:sldId id="269" r:id="rId13"/>
    <p:sldId id="268" r:id="rId14"/>
    <p:sldId id="261" r:id="rId15"/>
    <p:sldId id="271" r:id="rId16"/>
    <p:sldId id="272" r:id="rId17"/>
    <p:sldId id="279" r:id="rId18"/>
    <p:sldId id="273" r:id="rId19"/>
    <p:sldId id="274" r:id="rId20"/>
    <p:sldId id="275" r:id="rId21"/>
    <p:sldId id="276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9" autoAdjust="0"/>
    <p:restoredTop sz="94660"/>
  </p:normalViewPr>
  <p:slideViewPr>
    <p:cSldViewPr snapToGrid="0">
      <p:cViewPr varScale="1">
        <p:scale>
          <a:sx n="63" d="100"/>
          <a:sy n="63" d="100"/>
        </p:scale>
        <p:origin x="90" y="3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B4E897-942E-45AA-9D81-B6AA6143D4B0}" type="datetimeFigureOut">
              <a:rPr lang="en-US" smtClean="0"/>
              <a:t>3/26/2022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671C6-2BB5-4A64-9315-74D2854A69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41103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B4E897-942E-45AA-9D81-B6AA6143D4B0}" type="datetimeFigureOut">
              <a:rPr lang="en-US" smtClean="0"/>
              <a:t>3/26/2022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671C6-2BB5-4A64-9315-74D2854A69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85301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B4E897-942E-45AA-9D81-B6AA6143D4B0}" type="datetimeFigureOut">
              <a:rPr lang="en-US" smtClean="0"/>
              <a:t>3/26/2022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671C6-2BB5-4A64-9315-74D2854A69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68442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B4E897-942E-45AA-9D81-B6AA6143D4B0}" type="datetimeFigureOut">
              <a:rPr lang="en-US" smtClean="0"/>
              <a:t>3/26/2022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671C6-2BB5-4A64-9315-74D2854A69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09737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B4E897-942E-45AA-9D81-B6AA6143D4B0}" type="datetimeFigureOut">
              <a:rPr lang="en-US" smtClean="0"/>
              <a:t>3/26/2022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671C6-2BB5-4A64-9315-74D2854A69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98016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B4E897-942E-45AA-9D81-B6AA6143D4B0}" type="datetimeFigureOut">
              <a:rPr lang="en-US" smtClean="0"/>
              <a:t>3/26/2022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671C6-2BB5-4A64-9315-74D2854A69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76827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B4E897-942E-45AA-9D81-B6AA6143D4B0}" type="datetimeFigureOut">
              <a:rPr lang="en-US" smtClean="0"/>
              <a:t>3/26/2022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671C6-2BB5-4A64-9315-74D2854A69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80121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B4E897-942E-45AA-9D81-B6AA6143D4B0}" type="datetimeFigureOut">
              <a:rPr lang="en-US" smtClean="0"/>
              <a:t>3/26/2022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671C6-2BB5-4A64-9315-74D2854A69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4079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B4E897-942E-45AA-9D81-B6AA6143D4B0}" type="datetimeFigureOut">
              <a:rPr lang="en-US" smtClean="0"/>
              <a:t>3/26/2022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671C6-2BB5-4A64-9315-74D2854A69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75306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B4E897-942E-45AA-9D81-B6AA6143D4B0}" type="datetimeFigureOut">
              <a:rPr lang="en-US" smtClean="0"/>
              <a:t>3/26/2022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671C6-2BB5-4A64-9315-74D2854A69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70128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B4E897-942E-45AA-9D81-B6AA6143D4B0}" type="datetimeFigureOut">
              <a:rPr lang="en-US" smtClean="0"/>
              <a:t>3/26/2022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671C6-2BB5-4A64-9315-74D2854A69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90295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B4E897-942E-45AA-9D81-B6AA6143D4B0}" type="datetimeFigureOut">
              <a:rPr lang="en-US" smtClean="0"/>
              <a:t>3/26/2022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671C6-2BB5-4A64-9315-74D2854A69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69390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mp3"/><Relationship Id="rId2" Type="http://schemas.microsoft.com/office/2007/relationships/media" Target="../media/media10.mp3"/><Relationship Id="rId1" Type="http://schemas.openxmlformats.org/officeDocument/2006/relationships/tags" Target="../tags/tag8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mp3"/><Relationship Id="rId2" Type="http://schemas.microsoft.com/office/2007/relationships/media" Target="../media/media11.mp3"/><Relationship Id="rId1" Type="http://schemas.openxmlformats.org/officeDocument/2006/relationships/tags" Target="../tags/tag10.xml"/><Relationship Id="rId6" Type="http://schemas.openxmlformats.org/officeDocument/2006/relationships/image" Target="../media/image3.png"/><Relationship Id="rId5" Type="http://schemas.openxmlformats.org/officeDocument/2006/relationships/image" Target="../media/image11.png"/><Relationship Id="rId4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4" Type="http://schemas.microsoft.com/office/2007/relationships/hdphoto" Target="../media/hdphoto4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3.mp3"/><Relationship Id="rId7" Type="http://schemas.openxmlformats.org/officeDocument/2006/relationships/image" Target="../media/image13.jpg"/><Relationship Id="rId2" Type="http://schemas.openxmlformats.org/officeDocument/2006/relationships/audio" Target="NULL" TargetMode="External"/><Relationship Id="rId1" Type="http://schemas.openxmlformats.org/officeDocument/2006/relationships/tags" Target="../tags/tag12.xml"/><Relationship Id="rId6" Type="http://schemas.openxmlformats.org/officeDocument/2006/relationships/slideLayout" Target="../slideLayouts/slideLayout2.xml"/><Relationship Id="rId5" Type="http://schemas.openxmlformats.org/officeDocument/2006/relationships/audio" Target="../media/media12.mp3"/><Relationship Id="rId4" Type="http://schemas.microsoft.com/office/2007/relationships/media" Target="../media/media12.mp3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13.mp3"/><Relationship Id="rId7" Type="http://schemas.openxmlformats.org/officeDocument/2006/relationships/image" Target="../media/image14.jpg"/><Relationship Id="rId2" Type="http://schemas.microsoft.com/office/2007/relationships/media" Target="../media/media13.mp3"/><Relationship Id="rId1" Type="http://schemas.openxmlformats.org/officeDocument/2006/relationships/tags" Target="../tags/tag13.xml"/><Relationship Id="rId6" Type="http://schemas.openxmlformats.org/officeDocument/2006/relationships/slideLayout" Target="../slideLayouts/slideLayout2.xml"/><Relationship Id="rId5" Type="http://schemas.openxmlformats.org/officeDocument/2006/relationships/audio" Target="../media/media14.mp3"/><Relationship Id="rId4" Type="http://schemas.microsoft.com/office/2007/relationships/media" Target="../media/media14.mp3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media15.mp3"/><Relationship Id="rId2" Type="http://schemas.microsoft.com/office/2007/relationships/media" Target="../media/media15.mp3"/><Relationship Id="rId1" Type="http://schemas.openxmlformats.org/officeDocument/2006/relationships/tags" Target="../tags/tag14.xml"/><Relationship Id="rId6" Type="http://schemas.openxmlformats.org/officeDocument/2006/relationships/image" Target="../media/image3.png"/><Relationship Id="rId5" Type="http://schemas.openxmlformats.org/officeDocument/2006/relationships/image" Target="../media/image15.png"/><Relationship Id="rId4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media13.mp3"/><Relationship Id="rId7" Type="http://schemas.openxmlformats.org/officeDocument/2006/relationships/image" Target="../media/image3.png"/><Relationship Id="rId2" Type="http://schemas.microsoft.com/office/2007/relationships/media" Target="../media/media13.mp3"/><Relationship Id="rId1" Type="http://schemas.openxmlformats.org/officeDocument/2006/relationships/tags" Target="../tags/tag15.xml"/><Relationship Id="rId6" Type="http://schemas.openxmlformats.org/officeDocument/2006/relationships/slideLayout" Target="../slideLayouts/slideLayout2.xml"/><Relationship Id="rId5" Type="http://schemas.openxmlformats.org/officeDocument/2006/relationships/audio" Target="../media/media16.mp3"/><Relationship Id="rId4" Type="http://schemas.microsoft.com/office/2007/relationships/media" Target="../media/media16.mp3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media17.mp3"/><Relationship Id="rId7" Type="http://schemas.openxmlformats.org/officeDocument/2006/relationships/image" Target="../media/image3.png"/><Relationship Id="rId2" Type="http://schemas.microsoft.com/office/2007/relationships/media" Target="../media/media17.mp3"/><Relationship Id="rId1" Type="http://schemas.openxmlformats.org/officeDocument/2006/relationships/tags" Target="../tags/tag16.xml"/><Relationship Id="rId6" Type="http://schemas.openxmlformats.org/officeDocument/2006/relationships/image" Target="../media/image17.png"/><Relationship Id="rId5" Type="http://schemas.openxmlformats.org/officeDocument/2006/relationships/image" Target="../media/image16.jpeg"/><Relationship Id="rId4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g"/><Relationship Id="rId3" Type="http://schemas.openxmlformats.org/officeDocument/2006/relationships/audio" Target="../media/media18.mp3"/><Relationship Id="rId7" Type="http://schemas.openxmlformats.org/officeDocument/2006/relationships/image" Target="../media/image16.jpeg"/><Relationship Id="rId12" Type="http://schemas.openxmlformats.org/officeDocument/2006/relationships/image" Target="../media/image3.png"/><Relationship Id="rId2" Type="http://schemas.microsoft.com/office/2007/relationships/media" Target="../media/media18.mp3"/><Relationship Id="rId1" Type="http://schemas.openxmlformats.org/officeDocument/2006/relationships/tags" Target="../tags/tag17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21.jpg"/><Relationship Id="rId5" Type="http://schemas.openxmlformats.org/officeDocument/2006/relationships/audio" Target="../media/media13.mp3"/><Relationship Id="rId10" Type="http://schemas.openxmlformats.org/officeDocument/2006/relationships/image" Target="../media/image20.jpg"/><Relationship Id="rId4" Type="http://schemas.microsoft.com/office/2007/relationships/media" Target="../media/media13.mp3"/><Relationship Id="rId9" Type="http://schemas.openxmlformats.org/officeDocument/2006/relationships/image" Target="../media/image19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2.mp3"/><Relationship Id="rId7" Type="http://schemas.openxmlformats.org/officeDocument/2006/relationships/image" Target="../media/image2.jpg"/><Relationship Id="rId2" Type="http://schemas.microsoft.com/office/2007/relationships/media" Target="../media/media2.mp3"/><Relationship Id="rId1" Type="http://schemas.openxmlformats.org/officeDocument/2006/relationships/tags" Target="../tags/tag1.xml"/><Relationship Id="rId6" Type="http://schemas.openxmlformats.org/officeDocument/2006/relationships/slideLayout" Target="../slideLayouts/slideLayout2.xml"/><Relationship Id="rId5" Type="http://schemas.openxmlformats.org/officeDocument/2006/relationships/audio" Target="../media/media3.mp3"/><Relationship Id="rId4" Type="http://schemas.microsoft.com/office/2007/relationships/media" Target="../media/media3.mp3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9.mp3"/><Relationship Id="rId7" Type="http://schemas.openxmlformats.org/officeDocument/2006/relationships/image" Target="../media/image3.png"/><Relationship Id="rId2" Type="http://schemas.microsoft.com/office/2007/relationships/media" Target="../media/media19.mp3"/><Relationship Id="rId1" Type="http://schemas.openxmlformats.org/officeDocument/2006/relationships/tags" Target="../tags/tag18.xml"/><Relationship Id="rId6" Type="http://schemas.openxmlformats.org/officeDocument/2006/relationships/image" Target="../media/image23.jpg"/><Relationship Id="rId5" Type="http://schemas.openxmlformats.org/officeDocument/2006/relationships/image" Target="../media/image22.jpg"/><Relationship Id="rId4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4.mp3"/><Relationship Id="rId7" Type="http://schemas.microsoft.com/office/2007/relationships/hdphoto" Target="../media/hdphoto1.wdp"/><Relationship Id="rId2" Type="http://schemas.microsoft.com/office/2007/relationships/media" Target="../media/media4.mp3"/><Relationship Id="rId1" Type="http://schemas.openxmlformats.org/officeDocument/2006/relationships/tags" Target="../tags/tag2.xml"/><Relationship Id="rId6" Type="http://schemas.openxmlformats.org/officeDocument/2006/relationships/image" Target="../media/image5.png"/><Relationship Id="rId5" Type="http://schemas.openxmlformats.org/officeDocument/2006/relationships/image" Target="../media/image4.jpg"/><Relationship Id="rId4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p3"/><Relationship Id="rId2" Type="http://schemas.microsoft.com/office/2007/relationships/media" Target="../media/media5.mp3"/><Relationship Id="rId1" Type="http://schemas.openxmlformats.org/officeDocument/2006/relationships/tags" Target="../tags/tag3.xml"/><Relationship Id="rId6" Type="http://schemas.openxmlformats.org/officeDocument/2006/relationships/image" Target="../media/image3.png"/><Relationship Id="rId5" Type="http://schemas.openxmlformats.org/officeDocument/2006/relationships/image" Target="../media/image6.jpg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p3"/><Relationship Id="rId2" Type="http://schemas.microsoft.com/office/2007/relationships/media" Target="../media/media6.mp3"/><Relationship Id="rId1" Type="http://schemas.openxmlformats.org/officeDocument/2006/relationships/tags" Target="../tags/tag4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p3"/><Relationship Id="rId7" Type="http://schemas.openxmlformats.org/officeDocument/2006/relationships/image" Target="../media/image3.png"/><Relationship Id="rId2" Type="http://schemas.microsoft.com/office/2007/relationships/media" Target="../media/media7.mp3"/><Relationship Id="rId1" Type="http://schemas.openxmlformats.org/officeDocument/2006/relationships/tags" Target="../tags/tag5.xml"/><Relationship Id="rId6" Type="http://schemas.microsoft.com/office/2007/relationships/hdphoto" Target="../media/hdphoto2.wdp"/><Relationship Id="rId5" Type="http://schemas.openxmlformats.org/officeDocument/2006/relationships/image" Target="../media/image7.png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8.mp3"/><Relationship Id="rId7" Type="http://schemas.openxmlformats.org/officeDocument/2006/relationships/image" Target="../media/image8.jpg"/><Relationship Id="rId2" Type="http://schemas.microsoft.com/office/2007/relationships/media" Target="../media/media8.mp3"/><Relationship Id="rId1" Type="http://schemas.openxmlformats.org/officeDocument/2006/relationships/tags" Target="../tags/tag6.xml"/><Relationship Id="rId6" Type="http://schemas.openxmlformats.org/officeDocument/2006/relationships/slideLayout" Target="../slideLayouts/slideLayout2.xml"/><Relationship Id="rId5" Type="http://schemas.openxmlformats.org/officeDocument/2006/relationships/audio" Target="../media/media3.mp3"/><Relationship Id="rId4" Type="http://schemas.microsoft.com/office/2007/relationships/media" Target="../media/media3.mp3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p3"/><Relationship Id="rId7" Type="http://schemas.openxmlformats.org/officeDocument/2006/relationships/image" Target="../media/image3.png"/><Relationship Id="rId2" Type="http://schemas.microsoft.com/office/2007/relationships/media" Target="../media/media9.mp3"/><Relationship Id="rId1" Type="http://schemas.openxmlformats.org/officeDocument/2006/relationships/tags" Target="../tags/tag7.xml"/><Relationship Id="rId6" Type="http://schemas.microsoft.com/office/2007/relationships/hdphoto" Target="../media/hdphoto3.wdp"/><Relationship Id="rId5" Type="http://schemas.openxmlformats.org/officeDocument/2006/relationships/image" Target="../media/image9.png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c s,x (1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7678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5000"/>
                <a:lumOff val="95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830580" y="1737360"/>
            <a:ext cx="1463040" cy="211836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b</a:t>
            </a:r>
            <a:endParaRPr lang="en-US" sz="100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316480" y="1737360"/>
            <a:ext cx="1463040" cy="211836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Ý</a:t>
            </a:r>
            <a:endParaRPr lang="en-US" sz="100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044440" y="1737360"/>
            <a:ext cx="1463040" cy="211836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0" b="1" dirty="0">
                <a:solidFill>
                  <a:srgbClr val="FF0000"/>
                </a:solidFill>
                <a:latin typeface=".VnAvant" panose="020B7200000000000000" pitchFamily="34" charset="0"/>
              </a:rPr>
              <a:t>x</a:t>
            </a:r>
          </a:p>
        </p:txBody>
      </p:sp>
      <p:sp>
        <p:nvSpPr>
          <p:cNvPr id="10" name="Rectangle 9"/>
          <p:cNvSpPr/>
          <p:nvPr/>
        </p:nvSpPr>
        <p:spPr>
          <a:xfrm>
            <a:off x="6507480" y="1737360"/>
            <a:ext cx="1463040" cy="211836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a</a:t>
            </a:r>
            <a:endParaRPr lang="en-US" sz="100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863840" y="1737360"/>
            <a:ext cx="1463040" cy="211836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0" b="1" dirty="0">
                <a:solidFill>
                  <a:srgbClr val="FF0000"/>
                </a:solidFill>
                <a:latin typeface=".VnAvant" panose="020B7200000000000000" pitchFamily="34" charset="0"/>
              </a:rPr>
              <a:t>n</a:t>
            </a:r>
          </a:p>
        </p:txBody>
      </p:sp>
      <p:sp>
        <p:nvSpPr>
          <p:cNvPr id="7" name="Rectangle 6"/>
          <p:cNvSpPr/>
          <p:nvPr/>
        </p:nvSpPr>
        <p:spPr>
          <a:xfrm>
            <a:off x="9326880" y="1737360"/>
            <a:ext cx="1463040" cy="211836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h</a:t>
            </a:r>
            <a:endParaRPr lang="en-US" sz="100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pic>
        <p:nvPicPr>
          <p:cNvPr id="3" name="164818976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6241143"/>
            <a:ext cx="395514" cy="39551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834667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5234">
        <p15:prstTrans prst="pageCurlDouble"/>
      </p:transition>
    </mc:Choice>
    <mc:Fallback xmlns="">
      <p:transition spd="slow" advTm="2523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18 0.15463 L 0.00183 0.40787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" y="126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3 0.15463 L 0.0013 0.40463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47 0.15463 L -0.00247 0.40463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3 0.15463 L -0.0013 0.40463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47 0.15463 L 0.00247 0.40463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 animBg="1"/>
      <p:bldP spid="8" grpId="0" animBg="1"/>
      <p:bldP spid="10" grpId="0" animBg="1"/>
      <p:bldP spid="11" grpId="0" animBg="1"/>
      <p:bldP spid="7" grpId="0" animBg="1"/>
    </p:bldLst>
  </p:timing>
  <p:extLst>
    <p:ext uri="{E180D4A7-C9FB-4DFB-919C-405C955672EB}">
      <p14:showEvtLst xmlns:p14="http://schemas.microsoft.com/office/powerpoint/2010/main">
        <p14:playEvt time="0" objId="3"/>
      </p14:showEvt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907280" y="-4328160"/>
            <a:ext cx="2453640" cy="93256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0000" b="1" dirty="0">
              <a:solidFill>
                <a:srgbClr val="FF0000"/>
              </a:solidFill>
              <a:latin typeface=".VnAvant" panose="020B7200000000000000" pitchFamily="34" charset="0"/>
            </a:endParaRPr>
          </a:p>
          <a:p>
            <a:r>
              <a:rPr lang="en-US" sz="300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x</a:t>
            </a:r>
            <a:endParaRPr lang="en-US" sz="300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23468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931"/>
    </mc:Choice>
    <mc:Fallback xmlns="">
      <p:transition spd="slow" advTm="99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2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2" grpId="2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51" t="43015" r="21274" b="18471"/>
          <a:stretch/>
        </p:blipFill>
        <p:spPr>
          <a:xfrm>
            <a:off x="4286249" y="939636"/>
            <a:ext cx="3116179" cy="3098061"/>
          </a:xfrm>
          <a:prstGeom prst="rect">
            <a:avLst/>
          </a:prstGeom>
        </p:spPr>
      </p:pic>
      <p:sp>
        <p:nvSpPr>
          <p:cNvPr id="19" name="Freeform 18"/>
          <p:cNvSpPr/>
          <p:nvPr/>
        </p:nvSpPr>
        <p:spPr>
          <a:xfrm>
            <a:off x="4967540" y="1804736"/>
            <a:ext cx="1828800" cy="1583127"/>
          </a:xfrm>
          <a:custGeom>
            <a:avLst/>
            <a:gdLst>
              <a:gd name="connsiteX0" fmla="*/ 0 w 1756610"/>
              <a:gd name="connsiteY0" fmla="*/ 0 h 1600200"/>
              <a:gd name="connsiteX1" fmla="*/ 517358 w 1756610"/>
              <a:gd name="connsiteY1" fmla="*/ 0 h 1600200"/>
              <a:gd name="connsiteX2" fmla="*/ 1756610 w 1756610"/>
              <a:gd name="connsiteY2" fmla="*/ 1600200 h 1600200"/>
              <a:gd name="connsiteX3" fmla="*/ 1155031 w 1756610"/>
              <a:gd name="connsiteY3" fmla="*/ 1588168 h 1600200"/>
              <a:gd name="connsiteX4" fmla="*/ 0 w 1756610"/>
              <a:gd name="connsiteY4" fmla="*/ 0 h 160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56610" h="1600200">
                <a:moveTo>
                  <a:pt x="0" y="0"/>
                </a:moveTo>
                <a:lnTo>
                  <a:pt x="517358" y="0"/>
                </a:lnTo>
                <a:lnTo>
                  <a:pt x="1756610" y="1600200"/>
                </a:lnTo>
                <a:lnTo>
                  <a:pt x="1155031" y="158816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reeform 19"/>
          <p:cNvSpPr/>
          <p:nvPr/>
        </p:nvSpPr>
        <p:spPr>
          <a:xfrm>
            <a:off x="4938961" y="1804736"/>
            <a:ext cx="1675199" cy="1598252"/>
          </a:xfrm>
          <a:custGeom>
            <a:avLst/>
            <a:gdLst>
              <a:gd name="connsiteX0" fmla="*/ 1203158 w 1744579"/>
              <a:gd name="connsiteY0" fmla="*/ 0 h 1612231"/>
              <a:gd name="connsiteX1" fmla="*/ 1744579 w 1744579"/>
              <a:gd name="connsiteY1" fmla="*/ 36094 h 1612231"/>
              <a:gd name="connsiteX2" fmla="*/ 517358 w 1744579"/>
              <a:gd name="connsiteY2" fmla="*/ 1612231 h 1612231"/>
              <a:gd name="connsiteX3" fmla="*/ 0 w 1744579"/>
              <a:gd name="connsiteY3" fmla="*/ 1588168 h 1612231"/>
              <a:gd name="connsiteX4" fmla="*/ 1203158 w 1744579"/>
              <a:gd name="connsiteY4" fmla="*/ 0 h 1612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44579" h="1612231">
                <a:moveTo>
                  <a:pt x="1203158" y="0"/>
                </a:moveTo>
                <a:lnTo>
                  <a:pt x="1744579" y="36094"/>
                </a:lnTo>
                <a:lnTo>
                  <a:pt x="517358" y="1612231"/>
                </a:lnTo>
                <a:lnTo>
                  <a:pt x="0" y="1588168"/>
                </a:lnTo>
                <a:lnTo>
                  <a:pt x="1203158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164822624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6431622"/>
            <a:ext cx="345937" cy="34593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22135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368"/>
    </mc:Choice>
    <mc:Fallback xmlns="">
      <p:transition spd="slow" advTm="213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9" grpId="0" animBg="1"/>
      <p:bldP spid="20" grpId="0" animBg="1"/>
    </p:bldLst>
  </p:timing>
  <p:extLst mod="1">
    <p:ext uri="{E180D4A7-C9FB-4DFB-919C-405C955672EB}">
      <p14:showEvtLst xmlns:p14="http://schemas.microsoft.com/office/powerpoint/2010/main">
        <p14:playEvt time="0" objId="2"/>
      </p14:showEvt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5000"/>
                <a:lumOff val="95000"/>
              </a:schemeClr>
            </a:gs>
            <a:gs pos="74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22960" y="571530"/>
            <a:ext cx="34137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002060"/>
                </a:solidFill>
                <a:latin typeface=".VnAvant" panose="020B7200000000000000" pitchFamily="34" charset="0"/>
              </a:rPr>
              <a:t>C¸c</a:t>
            </a:r>
            <a:r>
              <a:rPr lang="en-US" sz="2800" b="1" dirty="0" smtClean="0">
                <a:solidFill>
                  <a:srgbClr val="002060"/>
                </a:solidFill>
                <a:latin typeface=".VnAvant" panose="020B7200000000000000" pitchFamily="34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.VnAvant" panose="020B7200000000000000" pitchFamily="34" charset="0"/>
              </a:rPr>
              <a:t>kiÓu</a:t>
            </a:r>
            <a:r>
              <a:rPr lang="en-US" sz="2800" b="1" dirty="0" smtClean="0">
                <a:solidFill>
                  <a:srgbClr val="002060"/>
                </a:solidFill>
                <a:latin typeface=".VnAvant" panose="020B7200000000000000" pitchFamily="34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.VnAvant" panose="020B7200000000000000" pitchFamily="34" charset="0"/>
              </a:rPr>
              <a:t>ch</a:t>
            </a:r>
            <a:r>
              <a:rPr lang="en-US" sz="2800" b="1" dirty="0" smtClean="0">
                <a:solidFill>
                  <a:srgbClr val="002060"/>
                </a:solidFill>
                <a:latin typeface=".VnAvant" panose="020B7200000000000000" pitchFamily="34" charset="0"/>
              </a:rPr>
              <a:t>÷ x:</a:t>
            </a:r>
            <a:endParaRPr lang="en-US" sz="2800" b="1" dirty="0">
              <a:solidFill>
                <a:srgbClr val="002060"/>
              </a:solidFill>
              <a:latin typeface=".VnAvant" panose="020B7200000000000000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148840" y="1661160"/>
            <a:ext cx="196596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0" b="1" dirty="0" smtClean="0">
                <a:latin typeface=".VnAvant" panose="020B7200000000000000" pitchFamily="34" charset="0"/>
              </a:rPr>
              <a:t>X</a:t>
            </a:r>
            <a:endParaRPr lang="en-US" sz="20000" b="1" dirty="0">
              <a:latin typeface=".VnAvant" panose="020B7200000000000000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349240" y="1661159"/>
            <a:ext cx="176784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0" b="1" dirty="0" smtClean="0">
                <a:latin typeface=".VnAvant" panose="020B7200000000000000" pitchFamily="34" charset="0"/>
              </a:rPr>
              <a:t>x</a:t>
            </a:r>
            <a:endParaRPr lang="en-US" sz="20000" b="1" dirty="0">
              <a:latin typeface=".VnAvant" panose="020B7200000000000000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4330" b="82990" l="3475" r="3861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4840" y="1094750"/>
            <a:ext cx="5486399" cy="400829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488624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0462">
        <p15:prstTrans prst="peelOff"/>
      </p:transition>
    </mc:Choice>
    <mc:Fallback xmlns="">
      <p:transition spd="slow" advTm="2046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62990" y="1195939"/>
            <a:ext cx="6553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smtClean="0">
                <a:solidFill>
                  <a:srgbClr val="FF0000"/>
                </a:solidFill>
                <a:latin typeface=".VnArial" panose="020B7200000000000000" pitchFamily="34" charset="0"/>
                <a:cs typeface="Times New Roman" panose="02020603050405020304" pitchFamily="18" charset="0"/>
              </a:rPr>
              <a:t>s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smtClean="0">
                <a:solidFill>
                  <a:srgbClr val="FF0000"/>
                </a:solidFill>
                <a:latin typeface=".VnArial" panose="020B7200000000000000" pitchFamily="34" charset="0"/>
                <a:cs typeface="Times New Roman" panose="02020603050405020304" pitchFamily="18" charset="0"/>
              </a:rPr>
              <a:t>x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916279" y="1840832"/>
            <a:ext cx="1443790" cy="31643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0" b="1" dirty="0" smtClean="0">
                <a:solidFill>
                  <a:srgbClr val="002060"/>
                </a:solidFill>
                <a:latin typeface=".VnArial" panose="020B7200000000000000" pitchFamily="34" charset="0"/>
              </a:rPr>
              <a:t>s</a:t>
            </a:r>
            <a:endParaRPr lang="en-US" sz="20000" b="1" dirty="0">
              <a:solidFill>
                <a:srgbClr val="002060"/>
              </a:solidFill>
              <a:latin typeface=".VnArial" panose="020B7200000000000000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509085" y="1840832"/>
            <a:ext cx="1624263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0" b="1" dirty="0" smtClean="0">
                <a:solidFill>
                  <a:srgbClr val="002060"/>
                </a:solidFill>
                <a:latin typeface=".VnArial" panose="020B7200000000000000" pitchFamily="34" charset="0"/>
              </a:rPr>
              <a:t>x</a:t>
            </a:r>
            <a:endParaRPr lang="en-US" sz="20000" b="1" dirty="0">
              <a:solidFill>
                <a:srgbClr val="002060"/>
              </a:solidFill>
              <a:latin typeface=".VnArial" panose="020B7200000000000000" pitchFamily="34" charset="0"/>
            </a:endParaRPr>
          </a:p>
        </p:txBody>
      </p:sp>
      <p:pic>
        <p:nvPicPr>
          <p:cNvPr id="7" name="SnowFlowerPianoCover-AnCoong-377773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end="104924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582400" y="5896428"/>
            <a:ext cx="609600" cy="609600"/>
          </a:xfrm>
          <a:prstGeom prst="rect">
            <a:avLst/>
          </a:prstGeom>
        </p:spPr>
      </p:pic>
      <p:pic>
        <p:nvPicPr>
          <p:cNvPr id="8" name="1648313122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0" y="6492240"/>
            <a:ext cx="365760" cy="36576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395902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1490"/>
    </mc:Choice>
    <mc:Fallback>
      <p:transition spd="slow" advTm="514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2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2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5758" numSld="16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100000" numSld="999" showWhenStopped="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4" grpId="0"/>
      <p:bldP spid="4" grpId="1"/>
      <p:bldP spid="4" grpId="2"/>
      <p:bldP spid="5" grpId="0"/>
      <p:bldP spid="5" grpId="1"/>
      <p:bldP spid="5" grpId="2"/>
    </p:bldLst>
  </p:timing>
  <p:extLst mod="1">
    <p:ext uri="{E180D4A7-C9FB-4DFB-919C-405C955672EB}">
      <p14:showEvtLst xmlns:p14="http://schemas.microsoft.com/office/powerpoint/2010/main">
        <p14:playEvt time="1468" objId="7"/>
        <p14:playEvt time="1468" objId="8"/>
        <p14:stopEvt time="41412" objId="7"/>
        <p14:stopEvt time="50355" objId="8"/>
      </p14:showEvtLst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895600" y="2727960"/>
            <a:ext cx="69494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4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4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4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4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4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endParaRPr lang="en-US" sz="48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carefree-ukulele-claps-playful-positive-corporate-cheerful-music-1639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247120" y="6385560"/>
            <a:ext cx="472440" cy="472440"/>
          </a:xfrm>
          <a:prstGeom prst="rect">
            <a:avLst/>
          </a:prstGeom>
        </p:spPr>
      </p:pic>
      <p:pic>
        <p:nvPicPr>
          <p:cNvPr id="5" name="1648317589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90500" y="6621780"/>
            <a:ext cx="381000" cy="381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927325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709"/>
    </mc:Choice>
    <mc:Fallback>
      <p:transition spd="slow" advTm="247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2121" numSld="22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100000" numSld="999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1633" objId="3"/>
        <p14:playEvt time="1633" objId="5"/>
        <p14:stopEvt time="23040" objId="5"/>
      </p14:showEvtLst>
    </p:ext>
  </p:extLs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9833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44880" y="1158240"/>
            <a:ext cx="108508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lắng</a:t>
            </a:r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smtClean="0">
                <a:solidFill>
                  <a:srgbClr val="FF0000"/>
                </a:solidFill>
                <a:latin typeface="VNAvant" panose="020B0500000000000000" pitchFamily="34" charset="0"/>
                <a:cs typeface="Times New Roman" panose="02020603050405020304" pitchFamily="18" charset="0"/>
              </a:rPr>
              <a:t>s</a:t>
            </a:r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783252" y="2116574"/>
            <a:ext cx="1313180" cy="31700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0" b="1" dirty="0">
                <a:solidFill>
                  <a:srgbClr val="FF000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s</a:t>
            </a:r>
            <a:endParaRPr lang="en-US" sz="20000" dirty="0"/>
          </a:p>
        </p:txBody>
      </p:sp>
      <p:sp>
        <p:nvSpPr>
          <p:cNvPr id="7" name="Rectangle 6"/>
          <p:cNvSpPr/>
          <p:nvPr/>
        </p:nvSpPr>
        <p:spPr>
          <a:xfrm>
            <a:off x="5766776" y="2773679"/>
            <a:ext cx="2179320" cy="743129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3200" dirty="0" err="1" smtClean="0">
                <a:solidFill>
                  <a:srgbClr val="FF000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a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.Đúng</a:t>
            </a:r>
            <a:endParaRPr 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790024" y="3865155"/>
            <a:ext cx="2179320" cy="743129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b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.Sai</a:t>
            </a:r>
            <a:endParaRPr 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1648314028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67640" y="6397168"/>
            <a:ext cx="441960" cy="44196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4572515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40931">
        <p15:prstTrans prst="airplane"/>
      </p:transition>
    </mc:Choice>
    <mc:Fallback>
      <p:transition spd="slow" advTm="4093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 animBg="1"/>
    </p:bldLst>
  </p:timing>
  <p:extLst>
    <p:ext uri="{E180D4A7-C9FB-4DFB-919C-405C955672EB}">
      <p14:showEvtLst xmlns:p14="http://schemas.microsoft.com/office/powerpoint/2010/main">
        <p14:playEvt time="0" objId="2"/>
        <p14:stopEvt time="39209" objId="2"/>
      </p14:showEvtLst>
    </p:ext>
  </p:extLs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206240" y="1737360"/>
            <a:ext cx="48006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accent5">
                    <a:lumMod val="50000"/>
                  </a:schemeClr>
                </a:solidFill>
                <a:latin typeface=".VnAvant" panose="020B7200000000000000" pitchFamily="34" charset="0"/>
              </a:rPr>
              <a:t>¤</a:t>
            </a:r>
            <a:r>
              <a:rPr lang="en-US" sz="2800" dirty="0" err="1" smtClean="0">
                <a:solidFill>
                  <a:schemeClr val="accent5">
                    <a:lumMod val="50000"/>
                  </a:schemeClr>
                </a:solidFill>
                <a:latin typeface=".VnAvant" panose="020B7200000000000000" pitchFamily="34" charset="0"/>
              </a:rPr>
              <a:t>ng</a:t>
            </a:r>
            <a:r>
              <a:rPr lang="en-US" sz="2800" dirty="0" smtClean="0">
                <a:solidFill>
                  <a:schemeClr val="accent5">
                    <a:lumMod val="50000"/>
                  </a:schemeClr>
                </a:solidFill>
                <a:latin typeface=".VnAvant" panose="020B7200000000000000" pitchFamily="34" charset="0"/>
              </a:rPr>
              <a:t> </a:t>
            </a:r>
            <a:r>
              <a:rPr lang="en-US" sz="2800" dirty="0" err="1" smtClean="0">
                <a:solidFill>
                  <a:schemeClr val="accent5">
                    <a:lumMod val="50000"/>
                  </a:schemeClr>
                </a:solidFill>
                <a:latin typeface=".VnAvant" panose="020B7200000000000000" pitchFamily="34" charset="0"/>
              </a:rPr>
              <a:t>sÊm</a:t>
            </a:r>
            <a:r>
              <a:rPr lang="en-US" sz="2800" dirty="0" smtClean="0">
                <a:solidFill>
                  <a:schemeClr val="accent5">
                    <a:lumMod val="50000"/>
                  </a:schemeClr>
                </a:solidFill>
                <a:latin typeface=".VnAvant" panose="020B7200000000000000" pitchFamily="34" charset="0"/>
              </a:rPr>
              <a:t>, «</a:t>
            </a:r>
            <a:r>
              <a:rPr lang="en-US" sz="2800" dirty="0" err="1" smtClean="0">
                <a:solidFill>
                  <a:schemeClr val="accent5">
                    <a:lumMod val="50000"/>
                  </a:schemeClr>
                </a:solidFill>
                <a:latin typeface=".VnAvant" panose="020B7200000000000000" pitchFamily="34" charset="0"/>
              </a:rPr>
              <a:t>ng</a:t>
            </a:r>
            <a:r>
              <a:rPr lang="en-US" sz="2800" dirty="0" smtClean="0">
                <a:solidFill>
                  <a:schemeClr val="accent5">
                    <a:lumMod val="50000"/>
                  </a:schemeClr>
                </a:solidFill>
                <a:latin typeface=".VnAvant" panose="020B7200000000000000" pitchFamily="34" charset="0"/>
              </a:rPr>
              <a:t> </a:t>
            </a:r>
            <a:r>
              <a:rPr lang="en-US" sz="2800" dirty="0" err="1" smtClean="0">
                <a:solidFill>
                  <a:schemeClr val="accent5">
                    <a:lumMod val="50000"/>
                  </a:schemeClr>
                </a:solidFill>
                <a:latin typeface=".VnAvant" panose="020B7200000000000000" pitchFamily="34" charset="0"/>
              </a:rPr>
              <a:t>sÐt</a:t>
            </a:r>
            <a:endParaRPr lang="en-US" sz="2800" dirty="0" smtClean="0">
              <a:solidFill>
                <a:schemeClr val="accent5">
                  <a:lumMod val="50000"/>
                </a:schemeClr>
              </a:solidFill>
              <a:latin typeface=".VnAvant" panose="020B7200000000000000" pitchFamily="34" charset="0"/>
            </a:endParaRPr>
          </a:p>
          <a:p>
            <a:r>
              <a:rPr lang="en-US" sz="2800" dirty="0" smtClean="0">
                <a:solidFill>
                  <a:schemeClr val="accent5">
                    <a:lumMod val="50000"/>
                  </a:schemeClr>
                </a:solidFill>
                <a:latin typeface=".VnAvant" panose="020B7200000000000000" pitchFamily="34" charset="0"/>
              </a:rPr>
              <a:t>¤</a:t>
            </a:r>
            <a:r>
              <a:rPr lang="en-US" sz="2800" dirty="0" err="1" smtClean="0">
                <a:solidFill>
                  <a:schemeClr val="accent5">
                    <a:lumMod val="50000"/>
                  </a:schemeClr>
                </a:solidFill>
                <a:latin typeface=".VnAvant" panose="020B7200000000000000" pitchFamily="34" charset="0"/>
              </a:rPr>
              <a:t>ng</a:t>
            </a:r>
            <a:r>
              <a:rPr lang="en-US" sz="2800" dirty="0" smtClean="0">
                <a:solidFill>
                  <a:schemeClr val="accent5">
                    <a:lumMod val="50000"/>
                  </a:schemeClr>
                </a:solidFill>
                <a:latin typeface=".VnAvant" panose="020B7200000000000000" pitchFamily="34" charset="0"/>
              </a:rPr>
              <a:t> </a:t>
            </a:r>
            <a:r>
              <a:rPr lang="en-US" sz="2800" dirty="0" err="1" smtClean="0">
                <a:solidFill>
                  <a:schemeClr val="accent5">
                    <a:lumMod val="50000"/>
                  </a:schemeClr>
                </a:solidFill>
                <a:latin typeface=".VnAvant" panose="020B7200000000000000" pitchFamily="34" charset="0"/>
              </a:rPr>
              <a:t>hÐt</a:t>
            </a:r>
            <a:r>
              <a:rPr lang="en-US" sz="2800" dirty="0" smtClean="0">
                <a:solidFill>
                  <a:schemeClr val="accent5">
                    <a:lumMod val="50000"/>
                  </a:schemeClr>
                </a:solidFill>
                <a:latin typeface=".VnAvant" panose="020B7200000000000000" pitchFamily="34" charset="0"/>
              </a:rPr>
              <a:t> ®</a:t>
            </a:r>
            <a:r>
              <a:rPr lang="en-US" sz="2800" dirty="0" err="1" smtClean="0">
                <a:solidFill>
                  <a:schemeClr val="accent5">
                    <a:lumMod val="50000"/>
                  </a:schemeClr>
                </a:solidFill>
                <a:latin typeface=".VnAvant" panose="020B7200000000000000" pitchFamily="34" charset="0"/>
              </a:rPr>
              <a:t>ïng</a:t>
            </a:r>
            <a:r>
              <a:rPr lang="en-US" sz="2800" dirty="0" smtClean="0">
                <a:solidFill>
                  <a:schemeClr val="accent5">
                    <a:lumMod val="50000"/>
                  </a:schemeClr>
                </a:solidFill>
                <a:latin typeface=".VnAvant" panose="020B7200000000000000" pitchFamily="34" charset="0"/>
              </a:rPr>
              <a:t> ®</a:t>
            </a:r>
            <a:r>
              <a:rPr lang="en-US" sz="2800" dirty="0" err="1" smtClean="0">
                <a:solidFill>
                  <a:schemeClr val="accent5">
                    <a:lumMod val="50000"/>
                  </a:schemeClr>
                </a:solidFill>
                <a:latin typeface=".VnAvant" panose="020B7200000000000000" pitchFamily="34" charset="0"/>
              </a:rPr>
              <a:t>ïng</a:t>
            </a:r>
            <a:endParaRPr lang="en-US" sz="2800" dirty="0" smtClean="0">
              <a:solidFill>
                <a:schemeClr val="accent5">
                  <a:lumMod val="50000"/>
                </a:schemeClr>
              </a:solidFill>
              <a:latin typeface=".VnAvant" panose="020B7200000000000000" pitchFamily="34" charset="0"/>
            </a:endParaRPr>
          </a:p>
          <a:p>
            <a:r>
              <a:rPr lang="en-US" sz="2800" dirty="0" smtClean="0">
                <a:solidFill>
                  <a:schemeClr val="accent5">
                    <a:lumMod val="50000"/>
                  </a:schemeClr>
                </a:solidFill>
                <a:latin typeface=".VnAvant" panose="020B7200000000000000" pitchFamily="34" charset="0"/>
              </a:rPr>
              <a:t>¤</a:t>
            </a:r>
            <a:r>
              <a:rPr lang="en-US" sz="2800" dirty="0" err="1" smtClean="0">
                <a:solidFill>
                  <a:schemeClr val="accent5">
                    <a:lumMod val="50000"/>
                  </a:schemeClr>
                </a:solidFill>
                <a:latin typeface=".VnAvant" panose="020B7200000000000000" pitchFamily="34" charset="0"/>
              </a:rPr>
              <a:t>ng</a:t>
            </a:r>
            <a:r>
              <a:rPr lang="en-US" sz="2800" dirty="0" smtClean="0">
                <a:solidFill>
                  <a:schemeClr val="accent5">
                    <a:lumMod val="50000"/>
                  </a:schemeClr>
                </a:solidFill>
                <a:latin typeface=".VnAvant" panose="020B7200000000000000" pitchFamily="34" charset="0"/>
              </a:rPr>
              <a:t> </a:t>
            </a:r>
            <a:r>
              <a:rPr lang="en-US" sz="2800" dirty="0" err="1" smtClean="0">
                <a:solidFill>
                  <a:schemeClr val="accent5">
                    <a:lumMod val="50000"/>
                  </a:schemeClr>
                </a:solidFill>
                <a:latin typeface=".VnAvant" panose="020B7200000000000000" pitchFamily="34" charset="0"/>
              </a:rPr>
              <a:t>næ</a:t>
            </a:r>
            <a:r>
              <a:rPr lang="en-US" sz="2800" dirty="0" smtClean="0">
                <a:solidFill>
                  <a:schemeClr val="accent5">
                    <a:lumMod val="50000"/>
                  </a:schemeClr>
                </a:solidFill>
                <a:latin typeface=".VnAvant" panose="020B7200000000000000" pitchFamily="34" charset="0"/>
              </a:rPr>
              <a:t> lung </a:t>
            </a:r>
            <a:r>
              <a:rPr lang="en-US" sz="2800" dirty="0" err="1" smtClean="0">
                <a:solidFill>
                  <a:schemeClr val="accent5">
                    <a:lumMod val="50000"/>
                  </a:schemeClr>
                </a:solidFill>
                <a:latin typeface=".VnAvant" panose="020B7200000000000000" pitchFamily="34" charset="0"/>
              </a:rPr>
              <a:t>tung</a:t>
            </a:r>
            <a:endParaRPr lang="en-US" sz="2800" dirty="0" smtClean="0">
              <a:solidFill>
                <a:schemeClr val="accent5">
                  <a:lumMod val="50000"/>
                </a:schemeClr>
              </a:solidFill>
              <a:latin typeface=".VnAvant" panose="020B7200000000000000" pitchFamily="34" charset="0"/>
            </a:endParaRPr>
          </a:p>
          <a:p>
            <a:r>
              <a:rPr lang="en-US" sz="2800" dirty="0" err="1" smtClean="0">
                <a:solidFill>
                  <a:schemeClr val="accent5">
                    <a:lumMod val="50000"/>
                  </a:schemeClr>
                </a:solidFill>
                <a:latin typeface=".VnAvant" panose="020B7200000000000000" pitchFamily="34" charset="0"/>
              </a:rPr>
              <a:t>Vì</a:t>
            </a:r>
            <a:r>
              <a:rPr lang="en-US" sz="2800" dirty="0" smtClean="0">
                <a:solidFill>
                  <a:schemeClr val="accent5">
                    <a:lumMod val="50000"/>
                  </a:schemeClr>
                </a:solidFill>
                <a:latin typeface=".VnAvant" panose="020B7200000000000000" pitchFamily="34" charset="0"/>
              </a:rPr>
              <a:t> </a:t>
            </a:r>
            <a:r>
              <a:rPr lang="en-US" sz="2800" dirty="0" err="1" smtClean="0">
                <a:solidFill>
                  <a:schemeClr val="accent5">
                    <a:lumMod val="50000"/>
                  </a:schemeClr>
                </a:solidFill>
                <a:latin typeface=".VnAvant" panose="020B7200000000000000" pitchFamily="34" charset="0"/>
              </a:rPr>
              <a:t>vung</a:t>
            </a:r>
            <a:r>
              <a:rPr lang="en-US" sz="2800" dirty="0" smtClean="0">
                <a:solidFill>
                  <a:schemeClr val="accent5">
                    <a:lumMod val="50000"/>
                  </a:schemeClr>
                </a:solidFill>
                <a:latin typeface=".VnAvant" panose="020B7200000000000000" pitchFamily="34" charset="0"/>
              </a:rPr>
              <a:t>, </a:t>
            </a:r>
            <a:r>
              <a:rPr lang="en-US" sz="2800" dirty="0" err="1" smtClean="0">
                <a:solidFill>
                  <a:schemeClr val="accent5">
                    <a:lumMod val="50000"/>
                  </a:schemeClr>
                </a:solidFill>
                <a:latin typeface=".VnAvant" panose="020B7200000000000000" pitchFamily="34" charset="0"/>
              </a:rPr>
              <a:t>vì</a:t>
            </a:r>
            <a:r>
              <a:rPr lang="en-US" sz="2800" dirty="0" smtClean="0">
                <a:solidFill>
                  <a:schemeClr val="accent5">
                    <a:lumMod val="50000"/>
                  </a:schemeClr>
                </a:solidFill>
                <a:latin typeface=".VnAvant" panose="020B7200000000000000" pitchFamily="34" charset="0"/>
              </a:rPr>
              <a:t> </a:t>
            </a:r>
            <a:r>
              <a:rPr lang="en-US" sz="2800" dirty="0" err="1" smtClean="0">
                <a:solidFill>
                  <a:schemeClr val="accent5">
                    <a:lumMod val="50000"/>
                  </a:schemeClr>
                </a:solidFill>
                <a:latin typeface=".VnAvant" panose="020B7200000000000000" pitchFamily="34" charset="0"/>
              </a:rPr>
              <a:t>nåi</a:t>
            </a:r>
            <a:endParaRPr lang="en-US" sz="2800" dirty="0" smtClean="0">
              <a:solidFill>
                <a:schemeClr val="accent5">
                  <a:lumMod val="50000"/>
                </a:schemeClr>
              </a:solidFill>
              <a:latin typeface=".VnAvant" panose="020B7200000000000000" pitchFamily="34" charset="0"/>
            </a:endParaRPr>
          </a:p>
          <a:p>
            <a:r>
              <a:rPr lang="en-US" sz="2800" dirty="0" err="1" smtClean="0">
                <a:solidFill>
                  <a:schemeClr val="accent5">
                    <a:lumMod val="50000"/>
                  </a:schemeClr>
                </a:solidFill>
                <a:latin typeface=".VnAvant" panose="020B7200000000000000" pitchFamily="34" charset="0"/>
              </a:rPr>
              <a:t>Vì</a:t>
            </a:r>
            <a:r>
              <a:rPr lang="en-US" sz="2800" dirty="0" smtClean="0">
                <a:solidFill>
                  <a:schemeClr val="accent5">
                    <a:lumMod val="50000"/>
                  </a:schemeClr>
                </a:solidFill>
                <a:latin typeface=".VnAvant" panose="020B7200000000000000" pitchFamily="34" charset="0"/>
              </a:rPr>
              <a:t> c¶ </a:t>
            </a:r>
            <a:r>
              <a:rPr lang="en-US" sz="2800" dirty="0" err="1" smtClean="0">
                <a:solidFill>
                  <a:schemeClr val="accent5">
                    <a:lumMod val="50000"/>
                  </a:schemeClr>
                </a:solidFill>
                <a:latin typeface=".VnAvant" panose="020B7200000000000000" pitchFamily="34" charset="0"/>
              </a:rPr>
              <a:t>b¸t</a:t>
            </a:r>
            <a:r>
              <a:rPr lang="en-US" sz="2800" dirty="0" smtClean="0">
                <a:solidFill>
                  <a:schemeClr val="accent5">
                    <a:lumMod val="50000"/>
                  </a:schemeClr>
                </a:solidFill>
                <a:latin typeface=".VnAvant" panose="020B7200000000000000" pitchFamily="34" charset="0"/>
              </a:rPr>
              <a:t> ®</a:t>
            </a:r>
            <a:r>
              <a:rPr lang="en-US" sz="2800" dirty="0" err="1" smtClean="0">
                <a:solidFill>
                  <a:schemeClr val="accent5">
                    <a:lumMod val="50000"/>
                  </a:schemeClr>
                </a:solidFill>
                <a:latin typeface=".VnAvant" panose="020B7200000000000000" pitchFamily="34" charset="0"/>
              </a:rPr>
              <a:t>òa</a:t>
            </a:r>
            <a:r>
              <a:rPr lang="en-US" sz="2800" dirty="0" smtClean="0">
                <a:solidFill>
                  <a:schemeClr val="accent5">
                    <a:lumMod val="50000"/>
                  </a:schemeClr>
                </a:solidFill>
                <a:latin typeface=".VnAvant" panose="020B7200000000000000" pitchFamily="34" charset="0"/>
              </a:rPr>
              <a:t> </a:t>
            </a:r>
            <a:r>
              <a:rPr lang="en-US" sz="2800" dirty="0" err="1" smtClean="0">
                <a:solidFill>
                  <a:schemeClr val="accent5">
                    <a:lumMod val="50000"/>
                  </a:schemeClr>
                </a:solidFill>
                <a:latin typeface=".VnAvant" panose="020B7200000000000000" pitchFamily="34" charset="0"/>
              </a:rPr>
              <a:t>nh</a:t>
            </a:r>
            <a:r>
              <a:rPr lang="en-US" sz="2800" dirty="0" smtClean="0">
                <a:solidFill>
                  <a:schemeClr val="accent5">
                    <a:lumMod val="50000"/>
                  </a:schemeClr>
                </a:solidFill>
                <a:latin typeface=".VnAvant" panose="020B7200000000000000" pitchFamily="34" charset="0"/>
              </a:rPr>
              <a:t>µ </a:t>
            </a:r>
            <a:r>
              <a:rPr lang="en-US" sz="2800" dirty="0" err="1" smtClean="0">
                <a:solidFill>
                  <a:schemeClr val="accent5">
                    <a:lumMod val="50000"/>
                  </a:schemeClr>
                </a:solidFill>
                <a:latin typeface=".VnAvant" panose="020B7200000000000000" pitchFamily="34" charset="0"/>
              </a:rPr>
              <a:t>t«i</a:t>
            </a:r>
            <a:endParaRPr lang="en-US" sz="2800" dirty="0" smtClean="0">
              <a:solidFill>
                <a:schemeClr val="accent5">
                  <a:lumMod val="50000"/>
                </a:schemeClr>
              </a:solidFill>
              <a:latin typeface=".VnAvant" panose="020B7200000000000000" pitchFamily="34" charset="0"/>
            </a:endParaRPr>
          </a:p>
          <a:p>
            <a:r>
              <a:rPr lang="en-US" sz="2800" dirty="0" smtClean="0">
                <a:solidFill>
                  <a:schemeClr val="accent5">
                    <a:lumMod val="50000"/>
                  </a:schemeClr>
                </a:solidFill>
                <a:latin typeface=".VnAvant" panose="020B7200000000000000" pitchFamily="34" charset="0"/>
              </a:rPr>
              <a:t>…</a:t>
            </a:r>
          </a:p>
        </p:txBody>
      </p:sp>
      <p:sp>
        <p:nvSpPr>
          <p:cNvPr id="6" name="Oval 5"/>
          <p:cNvSpPr/>
          <p:nvPr/>
        </p:nvSpPr>
        <p:spPr>
          <a:xfrm>
            <a:off x="5013960" y="1737360"/>
            <a:ext cx="426720" cy="42672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6709410" y="1737360"/>
            <a:ext cx="388620" cy="42672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carefree-ukulele-claps-playful-positive-corporate-cheerful-music-1639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73840" y="6362700"/>
            <a:ext cx="518160" cy="518160"/>
          </a:xfrm>
          <a:prstGeom prst="rect">
            <a:avLst/>
          </a:prstGeom>
        </p:spPr>
      </p:pic>
      <p:pic>
        <p:nvPicPr>
          <p:cNvPr id="12" name="1648316642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1920" y="6515100"/>
            <a:ext cx="365760" cy="36576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891557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1511"/>
    </mc:Choice>
    <mc:Fallback>
      <p:transition spd="slow" advTm="615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2121" numSld="21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100000" numSld="999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6" grpId="0" animBg="1"/>
      <p:bldP spid="7" grpId="0" animBg="1"/>
    </p:bldLst>
  </p:timing>
  <p:extLst>
    <p:ext uri="{E180D4A7-C9FB-4DFB-919C-405C955672EB}">
      <p14:showEvtLst xmlns:p14="http://schemas.microsoft.com/office/powerpoint/2010/main">
        <p14:playEvt time="0" objId="12"/>
        <p14:stopEvt time="57325" objId="12"/>
      </p14:showEvtLst>
    </p:ext>
  </p:extLs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788920" y="563880"/>
            <a:ext cx="81991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smtClean="0">
                <a:solidFill>
                  <a:srgbClr val="FF000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x</a:t>
            </a:r>
            <a:r>
              <a:rPr lang="en-US" sz="4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4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4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4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4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4221480" y="1949483"/>
            <a:ext cx="2743200" cy="687846"/>
            <a:chOff x="3581400" y="1679823"/>
            <a:chExt cx="2743200" cy="687846"/>
          </a:xfrm>
        </p:grpSpPr>
        <p:sp>
          <p:nvSpPr>
            <p:cNvPr id="7" name="Freeform 6"/>
            <p:cNvSpPr/>
            <p:nvPr/>
          </p:nvSpPr>
          <p:spPr>
            <a:xfrm>
              <a:off x="4114800" y="1679823"/>
              <a:ext cx="579120" cy="579120"/>
            </a:xfrm>
            <a:custGeom>
              <a:avLst/>
              <a:gdLst>
                <a:gd name="connsiteX0" fmla="*/ 0 w 579120"/>
                <a:gd name="connsiteY0" fmla="*/ 15240 h 579120"/>
                <a:gd name="connsiteX1" fmla="*/ 182880 w 579120"/>
                <a:gd name="connsiteY1" fmla="*/ 0 h 579120"/>
                <a:gd name="connsiteX2" fmla="*/ 579120 w 579120"/>
                <a:gd name="connsiteY2" fmla="*/ 579120 h 579120"/>
                <a:gd name="connsiteX3" fmla="*/ 365760 w 579120"/>
                <a:gd name="connsiteY3" fmla="*/ 548640 h 579120"/>
                <a:gd name="connsiteX4" fmla="*/ 0 w 579120"/>
                <a:gd name="connsiteY4" fmla="*/ 15240 h 5791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79120" h="579120">
                  <a:moveTo>
                    <a:pt x="0" y="15240"/>
                  </a:moveTo>
                  <a:lnTo>
                    <a:pt x="182880" y="0"/>
                  </a:lnTo>
                  <a:lnTo>
                    <a:pt x="579120" y="579120"/>
                  </a:lnTo>
                  <a:lnTo>
                    <a:pt x="365760" y="548640"/>
                  </a:lnTo>
                  <a:lnTo>
                    <a:pt x="0" y="15240"/>
                  </a:lnTo>
                  <a:close/>
                </a:path>
              </a:pathLst>
            </a:cu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2" name="Group 11"/>
            <p:cNvGrpSpPr/>
            <p:nvPr/>
          </p:nvGrpSpPr>
          <p:grpSpPr>
            <a:xfrm>
              <a:off x="3581400" y="1679823"/>
              <a:ext cx="2743200" cy="687846"/>
              <a:chOff x="3581400" y="1679823"/>
              <a:chExt cx="2743200" cy="687846"/>
            </a:xfrm>
          </p:grpSpPr>
          <p:sp>
            <p:nvSpPr>
              <p:cNvPr id="8" name="Freeform 7"/>
              <p:cNvSpPr/>
              <p:nvPr/>
            </p:nvSpPr>
            <p:spPr>
              <a:xfrm>
                <a:off x="4724400" y="1679823"/>
                <a:ext cx="609600" cy="579120"/>
              </a:xfrm>
              <a:custGeom>
                <a:avLst/>
                <a:gdLst>
                  <a:gd name="connsiteX0" fmla="*/ 381000 w 609600"/>
                  <a:gd name="connsiteY0" fmla="*/ 0 h 579120"/>
                  <a:gd name="connsiteX1" fmla="*/ 609600 w 609600"/>
                  <a:gd name="connsiteY1" fmla="*/ 0 h 579120"/>
                  <a:gd name="connsiteX2" fmla="*/ 182880 w 609600"/>
                  <a:gd name="connsiteY2" fmla="*/ 579120 h 579120"/>
                  <a:gd name="connsiteX3" fmla="*/ 0 w 609600"/>
                  <a:gd name="connsiteY3" fmla="*/ 579120 h 579120"/>
                  <a:gd name="connsiteX4" fmla="*/ 381000 w 609600"/>
                  <a:gd name="connsiteY4" fmla="*/ 0 h 5791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9600" h="579120">
                    <a:moveTo>
                      <a:pt x="381000" y="0"/>
                    </a:moveTo>
                    <a:lnTo>
                      <a:pt x="609600" y="0"/>
                    </a:lnTo>
                    <a:lnTo>
                      <a:pt x="182880" y="579120"/>
                    </a:lnTo>
                    <a:lnTo>
                      <a:pt x="0" y="579120"/>
                    </a:lnTo>
                    <a:lnTo>
                      <a:pt x="381000" y="0"/>
                    </a:lnTo>
                    <a:close/>
                  </a:path>
                </a:pathLst>
              </a:cu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TextBox 10"/>
              <p:cNvSpPr txBox="1"/>
              <p:nvPr/>
            </p:nvSpPr>
            <p:spPr>
              <a:xfrm>
                <a:off x="3581400" y="1721338"/>
                <a:ext cx="274320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dirty="0" smtClean="0">
                    <a:latin typeface=".VnAvant" panose="020B7200000000000000" pitchFamily="34" charset="0"/>
                    <a:cs typeface="Times New Roman" panose="02020603050405020304" pitchFamily="18" charset="0"/>
                  </a:rPr>
                  <a:t>a. </a:t>
                </a:r>
                <a:endParaRPr lang="en-US" sz="3600" dirty="0">
                  <a:latin typeface=".VnAvant" panose="020B7200000000000000" pitchFamily="34" charset="0"/>
                  <a:cs typeface="Times New Roman" panose="02020603050405020304" pitchFamily="18" charset="0"/>
                </a:endParaRPr>
              </a:p>
            </p:txBody>
          </p:sp>
        </p:grpSp>
      </p:grpSp>
      <p:grpSp>
        <p:nvGrpSpPr>
          <p:cNvPr id="17" name="Group 16"/>
          <p:cNvGrpSpPr/>
          <p:nvPr/>
        </p:nvGrpSpPr>
        <p:grpSpPr>
          <a:xfrm>
            <a:off x="4236720" y="2584593"/>
            <a:ext cx="3352800" cy="1446550"/>
            <a:chOff x="3535680" y="4280412"/>
            <a:chExt cx="3352800" cy="1446550"/>
          </a:xfrm>
        </p:grpSpPr>
        <p:sp>
          <p:nvSpPr>
            <p:cNvPr id="10" name="TextBox 9"/>
            <p:cNvSpPr txBox="1"/>
            <p:nvPr/>
          </p:nvSpPr>
          <p:spPr>
            <a:xfrm>
              <a:off x="5021580" y="4280412"/>
              <a:ext cx="1143000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800" b="1" dirty="0" smtClean="0">
                  <a:solidFill>
                    <a:srgbClr val="FF0000"/>
                  </a:solidFill>
                </a:rPr>
                <a:t>l</a:t>
              </a:r>
              <a:endParaRPr lang="en-US" sz="8800" b="1" dirty="0">
                <a:solidFill>
                  <a:srgbClr val="FF0000"/>
                </a:solidFill>
              </a:endParaRPr>
            </a:p>
          </p:txBody>
        </p:sp>
        <p:grpSp>
          <p:nvGrpSpPr>
            <p:cNvPr id="16" name="Group 15"/>
            <p:cNvGrpSpPr/>
            <p:nvPr/>
          </p:nvGrpSpPr>
          <p:grpSpPr>
            <a:xfrm>
              <a:off x="3535680" y="4403523"/>
              <a:ext cx="3352800" cy="1200329"/>
              <a:chOff x="3535680" y="4403523"/>
              <a:chExt cx="3352800" cy="1200329"/>
            </a:xfrm>
          </p:grpSpPr>
          <p:sp>
            <p:nvSpPr>
              <p:cNvPr id="9" name="TextBox 8"/>
              <p:cNvSpPr txBox="1"/>
              <p:nvPr/>
            </p:nvSpPr>
            <p:spPr>
              <a:xfrm>
                <a:off x="4145280" y="4403523"/>
                <a:ext cx="1188720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7200" b="1" dirty="0" smtClean="0">
                    <a:solidFill>
                      <a:srgbClr val="FF0000"/>
                    </a:solidFill>
                    <a:latin typeface=".VnAvant" panose="020B7200000000000000" pitchFamily="34" charset="0"/>
                  </a:rPr>
                  <a:t>o</a:t>
                </a:r>
                <a:endParaRPr lang="en-US" sz="7200" b="1" dirty="0">
                  <a:solidFill>
                    <a:srgbClr val="FF0000"/>
                  </a:solidFill>
                  <a:latin typeface=".VnAvant" panose="020B7200000000000000" pitchFamily="34" charset="0"/>
                </a:endParaRPr>
              </a:p>
            </p:txBody>
          </p:sp>
          <p:sp>
            <p:nvSpPr>
              <p:cNvPr id="14" name="TextBox 13"/>
              <p:cNvSpPr txBox="1"/>
              <p:nvPr/>
            </p:nvSpPr>
            <p:spPr>
              <a:xfrm>
                <a:off x="3535680" y="4819893"/>
                <a:ext cx="335280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dirty="0" smtClean="0">
                    <a:latin typeface=".VnAvant" panose="020B7200000000000000" pitchFamily="34" charset="0"/>
                  </a:rPr>
                  <a:t>b.</a:t>
                </a:r>
                <a:endParaRPr lang="en-US" sz="3600" dirty="0">
                  <a:latin typeface=".VnAvant" panose="020B7200000000000000" pitchFamily="34" charset="0"/>
                </a:endParaRPr>
              </a:p>
            </p:txBody>
          </p:sp>
        </p:grpSp>
      </p:grpSp>
      <p:grpSp>
        <p:nvGrpSpPr>
          <p:cNvPr id="25" name="Group 24"/>
          <p:cNvGrpSpPr/>
          <p:nvPr/>
        </p:nvGrpSpPr>
        <p:grpSpPr>
          <a:xfrm>
            <a:off x="4250075" y="3706657"/>
            <a:ext cx="2396644" cy="1323439"/>
            <a:chOff x="8589344" y="2293544"/>
            <a:chExt cx="2396644" cy="1323439"/>
          </a:xfrm>
        </p:grpSpPr>
        <p:sp>
          <p:nvSpPr>
            <p:cNvPr id="21" name="Freeform 20"/>
            <p:cNvSpPr/>
            <p:nvPr/>
          </p:nvSpPr>
          <p:spPr>
            <a:xfrm>
              <a:off x="9247873" y="2584926"/>
              <a:ext cx="642286" cy="699067"/>
            </a:xfrm>
            <a:custGeom>
              <a:avLst/>
              <a:gdLst>
                <a:gd name="connsiteX0" fmla="*/ 1203158 w 1744579"/>
                <a:gd name="connsiteY0" fmla="*/ 0 h 1612231"/>
                <a:gd name="connsiteX1" fmla="*/ 1744579 w 1744579"/>
                <a:gd name="connsiteY1" fmla="*/ 36094 h 1612231"/>
                <a:gd name="connsiteX2" fmla="*/ 517358 w 1744579"/>
                <a:gd name="connsiteY2" fmla="*/ 1612231 h 1612231"/>
                <a:gd name="connsiteX3" fmla="*/ 0 w 1744579"/>
                <a:gd name="connsiteY3" fmla="*/ 1588168 h 1612231"/>
                <a:gd name="connsiteX4" fmla="*/ 1203158 w 1744579"/>
                <a:gd name="connsiteY4" fmla="*/ 0 h 16122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44579" h="1612231">
                  <a:moveTo>
                    <a:pt x="1203158" y="0"/>
                  </a:moveTo>
                  <a:lnTo>
                    <a:pt x="1744579" y="36094"/>
                  </a:lnTo>
                  <a:lnTo>
                    <a:pt x="517358" y="1612231"/>
                  </a:lnTo>
                  <a:lnTo>
                    <a:pt x="0" y="1588168"/>
                  </a:lnTo>
                  <a:lnTo>
                    <a:pt x="1203158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4" name="Group 23"/>
            <p:cNvGrpSpPr/>
            <p:nvPr/>
          </p:nvGrpSpPr>
          <p:grpSpPr>
            <a:xfrm>
              <a:off x="8589344" y="2293544"/>
              <a:ext cx="2396644" cy="1323439"/>
              <a:chOff x="8121914" y="3843034"/>
              <a:chExt cx="2396644" cy="1323439"/>
            </a:xfrm>
          </p:grpSpPr>
          <p:sp>
            <p:nvSpPr>
              <p:cNvPr id="22" name="TextBox 21"/>
              <p:cNvSpPr txBox="1"/>
              <p:nvPr/>
            </p:nvSpPr>
            <p:spPr>
              <a:xfrm>
                <a:off x="8121914" y="4181533"/>
                <a:ext cx="2006266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400" dirty="0" smtClean="0">
                    <a:latin typeface=".VnAvant" panose="020B7200000000000000" pitchFamily="34" charset="0"/>
                  </a:rPr>
                  <a:t>c.</a:t>
                </a:r>
                <a:endParaRPr lang="en-US" sz="4400" dirty="0">
                  <a:latin typeface=".VnAvant" panose="020B7200000000000000" pitchFamily="34" charset="0"/>
                </a:endParaRPr>
              </a:p>
            </p:txBody>
          </p:sp>
          <p:sp>
            <p:nvSpPr>
              <p:cNvPr id="23" name="TextBox 22"/>
              <p:cNvSpPr txBox="1"/>
              <p:nvPr/>
            </p:nvSpPr>
            <p:spPr>
              <a:xfrm>
                <a:off x="9451758" y="3843034"/>
                <a:ext cx="1066800" cy="1323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8000" b="1" dirty="0" smtClean="0">
                    <a:solidFill>
                      <a:srgbClr val="FF0000"/>
                    </a:solidFill>
                    <a:latin typeface=".VnAvant" panose="020B7200000000000000" pitchFamily="34" charset="0"/>
                  </a:rPr>
                  <a:t>o</a:t>
                </a:r>
                <a:endParaRPr lang="en-US" sz="8000" b="1" dirty="0">
                  <a:solidFill>
                    <a:srgbClr val="FF0000"/>
                  </a:solidFill>
                  <a:latin typeface=".VnAvant" panose="020B7200000000000000" pitchFamily="34" charset="0"/>
                </a:endParaRPr>
              </a:p>
            </p:txBody>
          </p:sp>
        </p:grpSp>
      </p:grpSp>
      <p:pic>
        <p:nvPicPr>
          <p:cNvPr id="2" name="164822792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6286471"/>
            <a:ext cx="451786" cy="45178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67457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41814">
        <p14:flip dir="r"/>
      </p:transition>
    </mc:Choice>
    <mc:Fallback xmlns="">
      <p:transition spd="slow" advTm="4181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2"/>
        <p14:stopEvt time="40571" objId="2"/>
      </p14:showEvtLst>
    </p:ext>
  </p:extLs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7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80160" y="44738"/>
            <a:ext cx="5562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3120" y="843708"/>
            <a:ext cx="2275628" cy="219544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9711" y="787566"/>
            <a:ext cx="2922220" cy="218884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0160" y="4221480"/>
            <a:ext cx="2578588" cy="154209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1068" y="4035552"/>
            <a:ext cx="2864167" cy="1905973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5455920" y="2331720"/>
            <a:ext cx="1524000" cy="188976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s</a:t>
            </a:r>
            <a:endParaRPr lang="en-US" sz="100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583120" y="2983986"/>
            <a:ext cx="24964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solidFill>
                  <a:srgbClr val="002060"/>
                </a:solidFill>
                <a:latin typeface=".VnAvant" panose="020B7200000000000000" pitchFamily="34" charset="0"/>
              </a:rPr>
              <a:t>Cñ</a:t>
            </a:r>
            <a:r>
              <a:rPr lang="en-US" sz="3200" b="1" dirty="0" smtClean="0">
                <a:solidFill>
                  <a:srgbClr val="002060"/>
                </a:solidFill>
                <a:latin typeface=".VnAvant" panose="020B72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.VnAvant" panose="020B7200000000000000" pitchFamily="34" charset="0"/>
              </a:rPr>
              <a:t>s</a:t>
            </a:r>
            <a:r>
              <a:rPr lang="en-US" sz="3200" b="1" dirty="0" err="1" smtClean="0">
                <a:solidFill>
                  <a:srgbClr val="002060"/>
                </a:solidFill>
                <a:latin typeface=".VnAvant" panose="020B7200000000000000" pitchFamily="34" charset="0"/>
              </a:rPr>
              <a:t>u</a:t>
            </a:r>
            <a:r>
              <a:rPr lang="en-US" sz="3200" b="1" dirty="0" smtClean="0">
                <a:solidFill>
                  <a:srgbClr val="002060"/>
                </a:solidFill>
                <a:latin typeface=".VnAvant" panose="020B7200000000000000" pitchFamily="34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.VnAvant" panose="020B7200000000000000" pitchFamily="34" charset="0"/>
              </a:rPr>
              <a:t>hµo</a:t>
            </a:r>
            <a:endParaRPr lang="en-US" sz="3200" b="1" dirty="0">
              <a:solidFill>
                <a:srgbClr val="002060"/>
              </a:solidFill>
              <a:latin typeface=".VnAvant" panose="020B7200000000000000" pitchFamily="34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2249714" y="3179027"/>
            <a:ext cx="319314" cy="319314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8849531" y="3089257"/>
            <a:ext cx="23402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2060"/>
                </a:solidFill>
                <a:latin typeface=".VnAvant" panose="020B7200000000000000" pitchFamily="34" charset="0"/>
              </a:rPr>
              <a:t>Sao </a:t>
            </a:r>
            <a:r>
              <a:rPr lang="en-US" sz="3200" b="1" dirty="0" err="1" smtClean="0">
                <a:solidFill>
                  <a:srgbClr val="002060"/>
                </a:solidFill>
                <a:latin typeface=".VnAvant" panose="020B7200000000000000" pitchFamily="34" charset="0"/>
              </a:rPr>
              <a:t>biÓn</a:t>
            </a:r>
            <a:endParaRPr lang="en-US" sz="3200" b="1" dirty="0">
              <a:solidFill>
                <a:srgbClr val="002060"/>
              </a:solidFill>
              <a:latin typeface=".VnAvant" panose="020B7200000000000000" pitchFamily="34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8849531" y="3179027"/>
            <a:ext cx="451290" cy="45129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1704814" y="5941525"/>
            <a:ext cx="21539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2060"/>
                </a:solidFill>
                <a:latin typeface=".VnAvant" panose="020B7200000000000000" pitchFamily="34" charset="0"/>
              </a:rPr>
              <a:t>Con </a:t>
            </a:r>
            <a:r>
              <a:rPr lang="en-US" sz="3200" b="1" dirty="0" err="1" smtClean="0">
                <a:solidFill>
                  <a:srgbClr val="002060"/>
                </a:solidFill>
                <a:latin typeface=".VnAvant" panose="020B7200000000000000" pitchFamily="34" charset="0"/>
              </a:rPr>
              <a:t>s©u</a:t>
            </a:r>
            <a:endParaRPr lang="en-US" sz="3200" b="1" dirty="0">
              <a:solidFill>
                <a:srgbClr val="002060"/>
              </a:solidFill>
              <a:latin typeface=".VnAvant" panose="020B7200000000000000" pitchFamily="34" charset="0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2564048" y="6016179"/>
            <a:ext cx="435466" cy="43546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8849531" y="5941524"/>
            <a:ext cx="29884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00206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è</a:t>
            </a:r>
            <a:r>
              <a:rPr lang="en-US" sz="3200" b="1" dirty="0" err="1" smtClean="0">
                <a:solidFill>
                  <a:srgbClr val="00206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c</a:t>
            </a:r>
            <a:r>
              <a:rPr lang="en-US" sz="3200" b="1" dirty="0" smtClean="0">
                <a:solidFill>
                  <a:srgbClr val="00206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sªn</a:t>
            </a:r>
            <a:endParaRPr lang="en-US" sz="3200" b="1" dirty="0">
              <a:solidFill>
                <a:srgbClr val="002060"/>
              </a:solidFill>
              <a:latin typeface=".VnAvant" panose="020B72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9453966" y="5976112"/>
            <a:ext cx="356976" cy="47553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164823101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0" y="6146845"/>
            <a:ext cx="609600" cy="609600"/>
          </a:xfrm>
          <a:prstGeom prst="rect">
            <a:avLst/>
          </a:prstGeom>
        </p:spPr>
      </p:pic>
      <p:pic>
        <p:nvPicPr>
          <p:cNvPr id="2" name="carefree-ukulele-claps-playful-positive-corporate-cheerful-music-16391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582400" y="6306081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28759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1046"/>
    </mc:Choice>
    <mc:Fallback xmlns="">
      <p:transition spd="slow" advTm="710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9091" numSld="22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3" grpId="0" animBg="1"/>
      <p:bldP spid="14" grpId="0" animBg="1"/>
      <p:bldP spid="16" grpId="0" animBg="1"/>
      <p:bldP spid="18" grpId="0" animBg="1"/>
    </p:bldLst>
  </p:timing>
  <p:extLst mod="1">
    <p:ext uri="{E180D4A7-C9FB-4DFB-919C-405C955672EB}">
      <p14:showEvtLst xmlns:p14="http://schemas.microsoft.com/office/powerpoint/2010/main">
        <p14:playEvt time="0" objId="19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834640" y="2194560"/>
            <a:ext cx="713232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Rau </a:t>
            </a:r>
            <a:r>
              <a:rPr lang="en-US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sụ</a:t>
            </a:r>
            <a:r>
              <a:rPr lang="en-US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sụ</a:t>
            </a:r>
            <a:r>
              <a:rPr lang="en-US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endParaRPr lang="en-US" sz="3200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Nấu</a:t>
            </a:r>
            <a:r>
              <a:rPr lang="en-US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xào</a:t>
            </a:r>
            <a:r>
              <a:rPr lang="en-US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khen</a:t>
            </a:r>
            <a:r>
              <a:rPr lang="en-US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giòn</a:t>
            </a:r>
            <a:r>
              <a:rPr lang="en-US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khen</a:t>
            </a:r>
            <a:r>
              <a:rPr lang="en-US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ngon</a:t>
            </a:r>
            <a:r>
              <a:rPr lang="en-US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</a:t>
            </a:r>
            <a:r>
              <a:rPr lang="en-US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</a:t>
            </a:r>
            <a:r>
              <a:rPr lang="en-US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rau</a:t>
            </a:r>
            <a:r>
              <a:rPr lang="en-US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lang="en-US" sz="32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1648186230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72453" y="6096001"/>
            <a:ext cx="320842" cy="320842"/>
          </a:xfrm>
          <a:prstGeom prst="rect">
            <a:avLst/>
          </a:prstGeom>
        </p:spPr>
      </p:pic>
      <p:pic>
        <p:nvPicPr>
          <p:cNvPr id="3" name="SnowFlowerPianoCover-AnCoong-3777736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777597" y="6416843"/>
            <a:ext cx="414403" cy="41440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38277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24818">
        <p:circle/>
      </p:transition>
    </mc:Choice>
    <mc:Fallback xmlns="">
      <p:transition spd="slow" advTm="24818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13636" numSld="1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/>
    </p:bldLst>
  </p:timing>
  <p:extLst mod="1">
    <p:ext uri="{E180D4A7-C9FB-4DFB-919C-405C955672EB}">
      <p14:showEvtLst xmlns:p14="http://schemas.microsoft.com/office/powerpoint/2010/main">
        <p14:playEvt time="1640" objId="2"/>
        <p14:stopEvt time="23725" objId="2"/>
      </p14:showEvtLst>
    </p:ext>
  </p:extLs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5000"/>
                <a:lumOff val="95000"/>
              </a:schemeClr>
            </a:gs>
            <a:gs pos="74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0631" y="1866529"/>
            <a:ext cx="4051907" cy="294388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824" y="1997020"/>
            <a:ext cx="4190678" cy="281339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463153" y="2215127"/>
            <a:ext cx="1580827" cy="237717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0" b="1" dirty="0" smtClean="0">
                <a:solidFill>
                  <a:srgbClr val="FF0000"/>
                </a:solidFill>
                <a:latin typeface=".VnArial" panose="020B7200000000000000" pitchFamily="34" charset="0"/>
              </a:rPr>
              <a:t>x</a:t>
            </a:r>
            <a:endParaRPr lang="en-US" sz="15000" b="1" dirty="0">
              <a:solidFill>
                <a:srgbClr val="FF0000"/>
              </a:solidFill>
              <a:latin typeface=".VnArial" panose="020B7200000000000000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133061" y="5128591"/>
            <a:ext cx="32401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solidFill>
                  <a:srgbClr val="002060"/>
                </a:solidFill>
                <a:latin typeface=".VnAvant" panose="020B7200000000000000" pitchFamily="34" charset="0"/>
              </a:rPr>
              <a:t>BiÓn</a:t>
            </a:r>
            <a:r>
              <a:rPr lang="en-US" sz="3200" b="1" dirty="0" smtClean="0">
                <a:solidFill>
                  <a:srgbClr val="002060"/>
                </a:solidFill>
                <a:latin typeface=".VnAvant" panose="020B7200000000000000" pitchFamily="34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.VnAvant" panose="020B7200000000000000" pitchFamily="34" charset="0"/>
              </a:rPr>
              <a:t>xanh</a:t>
            </a:r>
            <a:endParaRPr lang="en-US" sz="3200" b="1" dirty="0">
              <a:solidFill>
                <a:srgbClr val="002060"/>
              </a:solidFill>
              <a:latin typeface=".VnAvant" panose="020B7200000000000000" pitchFamily="34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1944328" y="5196531"/>
            <a:ext cx="516835" cy="51683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9203635" y="5196531"/>
            <a:ext cx="20077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solidFill>
                  <a:srgbClr val="002060"/>
                </a:solidFill>
                <a:latin typeface=".VnAvant" panose="020B7200000000000000" pitchFamily="34" charset="0"/>
              </a:rPr>
              <a:t>Xe</a:t>
            </a:r>
            <a:r>
              <a:rPr lang="en-US" sz="3200" b="1" dirty="0" smtClean="0">
                <a:solidFill>
                  <a:srgbClr val="002060"/>
                </a:solidFill>
                <a:latin typeface=".VnAvant" panose="020B7200000000000000" pitchFamily="34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.VnAvant" panose="020B7200000000000000" pitchFamily="34" charset="0"/>
              </a:rPr>
              <a:t>m¸y</a:t>
            </a:r>
            <a:endParaRPr lang="en-US" sz="3200" b="1" dirty="0">
              <a:solidFill>
                <a:srgbClr val="002060"/>
              </a:solidFill>
              <a:latin typeface=".VnAvant" panose="020B7200000000000000" pitchFamily="34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9104244" y="5196531"/>
            <a:ext cx="516835" cy="51683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1648231420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238610" y="6026426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61635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677"/>
    </mc:Choice>
    <mc:Fallback xmlns="">
      <p:transition spd="slow" advTm="426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8" grpId="0" animBg="1"/>
      <p:bldP spid="10" grpId="0" animBg="1"/>
    </p:bldLst>
  </p:timing>
  <p:extLst>
    <p:ext uri="{E180D4A7-C9FB-4DFB-919C-405C955672EB}">
      <p14:showEvtLst xmlns:p14="http://schemas.microsoft.com/office/powerpoint/2010/main">
        <p14:playEvt time="1138" objId="11"/>
      </p14:showEvtLst>
    </p:ext>
  </p:extLs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750906" y="1967948"/>
            <a:ext cx="413467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</a:t>
            </a:r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hẹn</a:t>
            </a:r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endParaRPr lang="en-US" sz="5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2008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11042">
        <p:circle/>
      </p:transition>
    </mc:Choice>
    <mc:Fallback xmlns="">
      <p:transition spd="slow" advTm="11042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9699" r="9966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735300"/>
            <a:ext cx="5623560" cy="360809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114800" y="4693920"/>
            <a:ext cx="50444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Sóp</a:t>
            </a:r>
            <a:r>
              <a:rPr lang="en-US" sz="54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 l¬</a:t>
            </a:r>
            <a:endParaRPr lang="en-US" sz="54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pic>
        <p:nvPicPr>
          <p:cNvPr id="2" name="1648186390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0" y="5999747"/>
            <a:ext cx="368968" cy="36896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22432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18172">
        <p:checker/>
      </p:transition>
    </mc:Choice>
    <mc:Fallback xmlns="">
      <p:transition spd="slow" advTm="18172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/>
    </p:bldLst>
  </p:timing>
  <p:extLst>
    <p:ext uri="{E180D4A7-C9FB-4DFB-919C-405C955672EB}">
      <p14:showEvtLst xmlns:p14="http://schemas.microsoft.com/office/powerpoint/2010/main">
        <p14:playEvt time="3128" objId="2"/>
        <p14:stopEvt time="16715" objId="2"/>
      </p14:showEvt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830580" y="1737360"/>
            <a:ext cx="1463040" cy="211836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0" b="1" dirty="0">
                <a:solidFill>
                  <a:srgbClr val="FF0000"/>
                </a:solidFill>
                <a:latin typeface=".VnAvant" panose="020B7200000000000000" pitchFamily="34" charset="0"/>
              </a:rPr>
              <a:t>s</a:t>
            </a:r>
          </a:p>
        </p:txBody>
      </p:sp>
      <p:sp>
        <p:nvSpPr>
          <p:cNvPr id="8" name="Rectangle 7"/>
          <p:cNvSpPr/>
          <p:nvPr/>
        </p:nvSpPr>
        <p:spPr>
          <a:xfrm>
            <a:off x="2316480" y="1737360"/>
            <a:ext cx="1463040" cy="211836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ó</a:t>
            </a:r>
            <a:endParaRPr lang="en-US" sz="100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779520" y="1737360"/>
            <a:ext cx="1463040" cy="211836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p</a:t>
            </a:r>
            <a:endParaRPr lang="en-US" sz="100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507480" y="1737360"/>
            <a:ext cx="1463040" cy="211836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0" b="1" dirty="0">
                <a:solidFill>
                  <a:srgbClr val="FF0000"/>
                </a:solidFill>
                <a:latin typeface=".VnAvant" panose="020B7200000000000000" pitchFamily="34" charset="0"/>
              </a:rPr>
              <a:t>l</a:t>
            </a:r>
          </a:p>
        </p:txBody>
      </p:sp>
      <p:sp>
        <p:nvSpPr>
          <p:cNvPr id="11" name="Rectangle 10"/>
          <p:cNvSpPr/>
          <p:nvPr/>
        </p:nvSpPr>
        <p:spPr>
          <a:xfrm>
            <a:off x="7970520" y="1737360"/>
            <a:ext cx="1463040" cy="211836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¬</a:t>
            </a:r>
            <a:endParaRPr lang="en-US" sz="100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pic>
        <p:nvPicPr>
          <p:cNvPr id="5" name="164818671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849" y="6015082"/>
            <a:ext cx="395151" cy="39515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42671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30046">
        <p:blinds dir="vert"/>
      </p:transition>
    </mc:Choice>
    <mc:Fallback xmlns="">
      <p:transition spd="slow" advTm="30046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.14884 L -0.00378 0.39467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5" y="122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0.15116 L -1.875E-6 0.40116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3 0.15463 L 0.0013 0.40463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3 0.15023 L 0.00013 0.40023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</p:bldLst>
  </p:timing>
  <p:extLst>
    <p:ext uri="{E180D4A7-C9FB-4DFB-919C-405C955672EB}">
      <p14:showEvtLst xmlns:p14="http://schemas.microsoft.com/office/powerpoint/2010/main">
        <p14:playEvt time="0" objId="5"/>
      </p14:showEvt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265420" y="1767840"/>
            <a:ext cx="1463040" cy="222504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500" b="1" dirty="0">
                <a:solidFill>
                  <a:srgbClr val="FF0000"/>
                </a:solidFill>
                <a:latin typeface=".VnAvant" panose="020B7200000000000000" pitchFamily="34" charset="0"/>
              </a:rPr>
              <a:t>s</a:t>
            </a:r>
          </a:p>
        </p:txBody>
      </p:sp>
    </p:spTree>
    <p:extLst>
      <p:ext uri="{BB962C8B-B14F-4D97-AF65-F5344CB8AC3E}">
        <p14:creationId xmlns:p14="http://schemas.microsoft.com/office/powerpoint/2010/main" val="503224258"/>
      </p:ext>
    </p:extLst>
  </p:cSld>
  <p:clrMapOvr>
    <a:masterClrMapping/>
  </p:clrMapOvr>
  <p:transition spd="slow" advTm="4515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4948 -0.26435 L 5.55112E-17 2.59259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383" y="132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0"/>
                <a:lumOff val="100000"/>
              </a:schemeClr>
            </a:gs>
            <a:gs pos="35000">
              <a:schemeClr val="accent3">
                <a:lumMod val="0"/>
                <a:lumOff val="100000"/>
              </a:schemeClr>
            </a:gs>
            <a:gs pos="100000">
              <a:schemeClr val="accent3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318760" y="716280"/>
            <a:ext cx="198120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0" b="1" dirty="0">
                <a:solidFill>
                  <a:srgbClr val="FF0000"/>
                </a:solidFill>
                <a:latin typeface=".VnAvant" panose="020B7200000000000000" pitchFamily="34" charset="0"/>
              </a:rPr>
              <a:t>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173480" y="716280"/>
            <a:ext cx="59131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002060"/>
                </a:solidFill>
                <a:latin typeface=".VnAvant" panose="020B7200000000000000" pitchFamily="34" charset="0"/>
              </a:rPr>
              <a:t>C¸ch</a:t>
            </a:r>
            <a:r>
              <a:rPr lang="en-US" sz="2800" b="1" dirty="0" smtClean="0">
                <a:solidFill>
                  <a:srgbClr val="002060"/>
                </a:solidFill>
                <a:latin typeface=".VnAvant" panose="020B7200000000000000" pitchFamily="34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.VnAvant" panose="020B7200000000000000" pitchFamily="34" charset="0"/>
              </a:rPr>
              <a:t>ph¸t</a:t>
            </a:r>
            <a:r>
              <a:rPr lang="en-US" sz="2800" b="1" dirty="0" smtClean="0">
                <a:solidFill>
                  <a:srgbClr val="002060"/>
                </a:solidFill>
                <a:latin typeface=".VnAvant" panose="020B7200000000000000" pitchFamily="34" charset="0"/>
              </a:rPr>
              <a:t> ©m </a:t>
            </a:r>
            <a:r>
              <a:rPr lang="en-US" sz="2800" b="1" dirty="0" err="1" smtClean="0">
                <a:solidFill>
                  <a:srgbClr val="002060"/>
                </a:solidFill>
                <a:latin typeface=".VnAvant" panose="020B7200000000000000" pitchFamily="34" charset="0"/>
              </a:rPr>
              <a:t>ch</a:t>
            </a:r>
            <a:r>
              <a:rPr lang="en-US" sz="2800" b="1" dirty="0" smtClean="0">
                <a:solidFill>
                  <a:srgbClr val="002060"/>
                </a:solidFill>
                <a:latin typeface=".VnAvant" panose="020B7200000000000000" pitchFamily="34" charset="0"/>
              </a:rPr>
              <a:t>÷ s</a:t>
            </a:r>
            <a:endParaRPr lang="en-US" sz="2800" b="1" dirty="0">
              <a:solidFill>
                <a:srgbClr val="002060"/>
              </a:solidFill>
              <a:latin typeface=".VnAvant" panose="020B7200000000000000" pitchFamily="34" charset="0"/>
            </a:endParaRPr>
          </a:p>
        </p:txBody>
      </p:sp>
      <p:pic>
        <p:nvPicPr>
          <p:cNvPr id="3" name="164818676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0628" y="5983514"/>
            <a:ext cx="478971" cy="47897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51072408"/>
      </p:ext>
    </p:extLst>
  </p:cSld>
  <p:clrMapOvr>
    <a:masterClrMapping/>
  </p:clrMapOvr>
  <p:transition spd="slow" advTm="9958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2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/>
      <p:bldP spid="4" grpId="1"/>
      <p:bldP spid="4" grpId="2"/>
    </p:bldLst>
  </p:timing>
  <p:extLst>
    <p:ext uri="{E180D4A7-C9FB-4DFB-919C-405C955672EB}">
      <p14:showEvtLst xmlns:p14="http://schemas.microsoft.com/office/powerpoint/2010/main">
        <p14:playEvt time="0" objId="3"/>
        <p14:stopEvt time="7477" objId="3"/>
      </p14:showEvt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22960" y="571530"/>
            <a:ext cx="34137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002060"/>
                </a:solidFill>
                <a:latin typeface=".VnAvant" panose="020B7200000000000000" pitchFamily="34" charset="0"/>
              </a:rPr>
              <a:t>C¸c</a:t>
            </a:r>
            <a:r>
              <a:rPr lang="en-US" sz="2800" b="1" dirty="0" smtClean="0">
                <a:solidFill>
                  <a:srgbClr val="002060"/>
                </a:solidFill>
                <a:latin typeface=".VnAvant" panose="020B7200000000000000" pitchFamily="34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.VnAvant" panose="020B7200000000000000" pitchFamily="34" charset="0"/>
              </a:rPr>
              <a:t>kiÓu</a:t>
            </a:r>
            <a:r>
              <a:rPr lang="en-US" sz="2800" b="1" dirty="0" smtClean="0">
                <a:solidFill>
                  <a:srgbClr val="002060"/>
                </a:solidFill>
                <a:latin typeface=".VnAvant" panose="020B7200000000000000" pitchFamily="34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.VnAvant" panose="020B7200000000000000" pitchFamily="34" charset="0"/>
              </a:rPr>
              <a:t>ch</a:t>
            </a:r>
            <a:r>
              <a:rPr lang="en-US" sz="2800" b="1" dirty="0" smtClean="0">
                <a:solidFill>
                  <a:srgbClr val="002060"/>
                </a:solidFill>
                <a:latin typeface=".VnAvant" panose="020B7200000000000000" pitchFamily="34" charset="0"/>
              </a:rPr>
              <a:t>÷ s:</a:t>
            </a:r>
            <a:endParaRPr lang="en-US" sz="2800" b="1" dirty="0">
              <a:solidFill>
                <a:srgbClr val="002060"/>
              </a:solidFill>
              <a:latin typeface=".VnAvant" panose="020B7200000000000000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529840" y="1592609"/>
            <a:ext cx="208788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0" b="1" dirty="0" smtClean="0">
                <a:solidFill>
                  <a:schemeClr val="accent6"/>
                </a:solidFill>
                <a:latin typeface=".VnAvant" panose="020B7200000000000000" pitchFamily="34" charset="0"/>
              </a:rPr>
              <a:t>S</a:t>
            </a:r>
            <a:endParaRPr lang="en-US" sz="20000" b="1" dirty="0">
              <a:solidFill>
                <a:schemeClr val="accent6"/>
              </a:solidFill>
              <a:latin typeface=".VnAvant" panose="020B7200000000000000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999137" y="676405"/>
            <a:ext cx="2133333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0" dirty="0">
                <a:solidFill>
                  <a:schemeClr val="accent6"/>
                </a:solidFill>
                <a:latin typeface=".VnAvant" panose="020B7200000000000000" pitchFamily="34" charset="0"/>
              </a:rPr>
              <a:t>s</a:t>
            </a:r>
            <a:endParaRPr lang="en-US" sz="28000" dirty="0">
              <a:solidFill>
                <a:schemeClr val="accent6"/>
              </a:solidFill>
              <a:latin typeface=".VnAvant" panose="020B7200000000000000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8947" b="81053" l="8696" r="8869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3746" y="1365337"/>
            <a:ext cx="4015695" cy="3812481"/>
          </a:xfrm>
          <a:prstGeom prst="rect">
            <a:avLst/>
          </a:prstGeom>
        </p:spPr>
      </p:pic>
      <p:pic>
        <p:nvPicPr>
          <p:cNvPr id="4" name="1648187999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6157685"/>
            <a:ext cx="362857" cy="36285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695215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7500">
        <p15:prstTrans prst="peelOff"/>
      </p:transition>
    </mc:Choice>
    <mc:Fallback xmlns="">
      <p:transition spd="slow" advTm="275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/>
      <p:bldP spid="6" grpId="0"/>
    </p:bldLst>
  </p:timing>
  <p:extLst mod="1">
    <p:ext uri="{E180D4A7-C9FB-4DFB-919C-405C955672EB}">
      <p14:showEvtLst xmlns:p14="http://schemas.microsoft.com/office/powerpoint/2010/main">
        <p14:playEvt time="0" objId="4"/>
        <p14:stopEvt time="26344" objId="4"/>
      </p14:showEvt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011680" y="1432560"/>
            <a:ext cx="955548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6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</a:t>
            </a:r>
            <a:r>
              <a:rPr lang="en-US" sz="6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vỏ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nấu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canh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ngọt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lành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Đố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164818910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0" y="6099628"/>
            <a:ext cx="348343" cy="348343"/>
          </a:xfrm>
          <a:prstGeom prst="rect">
            <a:avLst/>
          </a:prstGeom>
        </p:spPr>
      </p:pic>
      <p:pic>
        <p:nvPicPr>
          <p:cNvPr id="3" name="SnowFlowerPianoCover-AnCoong-3777736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704320" y="62484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29825860"/>
      </p:ext>
    </p:extLst>
  </p:cSld>
  <p:clrMapOvr>
    <a:masterClrMapping/>
  </p:clrMapOvr>
  <p:transition spd="med" advTm="18599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15152" numSld="15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/>
    </p:bldLst>
  </p:timing>
  <p:extLst mod="1">
    <p:ext uri="{E180D4A7-C9FB-4DFB-919C-405C955672EB}">
      <p14:showEvtLst xmlns:p14="http://schemas.microsoft.com/office/powerpoint/2010/main">
        <p14:playEvt time="4912" objId="2"/>
        <p14:stopEvt time="18582" objId="2"/>
      </p14:showEvt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0"/>
                <a:lumOff val="100000"/>
              </a:schemeClr>
            </a:gs>
            <a:gs pos="35000">
              <a:schemeClr val="accent4">
                <a:lumMod val="0"/>
                <a:lumOff val="100000"/>
              </a:schemeClr>
            </a:gs>
            <a:gs pos="100000">
              <a:schemeClr val="accent4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6681" y="304800"/>
            <a:ext cx="4023360" cy="458723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617720" y="4739640"/>
            <a:ext cx="5029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BÝ</a:t>
            </a:r>
            <a:r>
              <a:rPr lang="en-US" sz="54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xanh</a:t>
            </a:r>
            <a:endParaRPr lang="en-US" sz="54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pic>
        <p:nvPicPr>
          <p:cNvPr id="2" name="1648189228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6357257"/>
            <a:ext cx="395514" cy="39551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61654918"/>
      </p:ext>
    </p:extLst>
  </p:cSld>
  <p:clrMapOvr>
    <a:masterClrMapping/>
  </p:clrMapOvr>
  <p:transition spd="med" advTm="15315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/>
    </p:bldLst>
  </p:timing>
  <p:extLst>
    <p:ext uri="{E180D4A7-C9FB-4DFB-919C-405C955672EB}">
      <p14:showEvtLst xmlns:p14="http://schemas.microsoft.com/office/powerpoint/2010/main">
        <p14:playEvt time="0" objId="2"/>
        <p14:stopEvt time="14526" objId="2"/>
      </p14:showEvtLst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7|2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3.8|6.8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|29.7|1.4|1.4|12|1.3|1.5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8.2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5.7|4.3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3|4.9|5.3|15.3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8.9|6.6|4.8|6.6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31.4|5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1.2|1.2|1.1|1.4|14.3|2|1.7|2.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|1.4|1.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7|5.8|6.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9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|9.8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2|1.5|1.5|1.5|1.7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4|1.7|1.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2432</TotalTime>
  <Words>207</Words>
  <Application>Microsoft Office PowerPoint</Application>
  <PresentationFormat>Widescreen</PresentationFormat>
  <Paragraphs>63</Paragraphs>
  <Slides>21</Slides>
  <Notes>0</Notes>
  <HiddenSlides>0</HiddenSlides>
  <MMClips>23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9" baseType="lpstr">
      <vt:lpstr>.VnArial</vt:lpstr>
      <vt:lpstr>.VnAvant</vt:lpstr>
      <vt:lpstr>Arial</vt:lpstr>
      <vt:lpstr>Calibri</vt:lpstr>
      <vt:lpstr>Calibri Light</vt:lpstr>
      <vt:lpstr>Times New Roman</vt:lpstr>
      <vt:lpstr>VNAvant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71</cp:revision>
  <dcterms:created xsi:type="dcterms:W3CDTF">2022-03-22T05:58:44Z</dcterms:created>
  <dcterms:modified xsi:type="dcterms:W3CDTF">2022-03-26T19:17:56Z</dcterms:modified>
</cp:coreProperties>
</file>