
<file path=[Content_Types].xml><?xml version="1.0" encoding="utf-8"?>
<Types xmlns="http://schemas.openxmlformats.org/package/2006/content-types">
  <Default Extension="png" ContentType="image/png"/>
  <Default Extension="jfif" ContentType="image/jpe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73" r:id="rId3"/>
    <p:sldId id="279" r:id="rId4"/>
    <p:sldId id="259" r:id="rId5"/>
    <p:sldId id="280" r:id="rId6"/>
    <p:sldId id="277" r:id="rId7"/>
    <p:sldId id="260" r:id="rId8"/>
    <p:sldId id="261" r:id="rId9"/>
    <p:sldId id="274" r:id="rId10"/>
    <p:sldId id="262" r:id="rId11"/>
    <p:sldId id="278" r:id="rId12"/>
    <p:sldId id="266" r:id="rId13"/>
    <p:sldId id="267" r:id="rId14"/>
    <p:sldId id="272" r:id="rId1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45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80B7D-1302-4B48-91D3-7DDBBEBB3B5B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4F706-3A89-4464-963C-89718262F0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484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440D1-67CF-4E58-AB3C-3CC6865E930D}" type="slidenum">
              <a:rPr lang="en-US"/>
              <a:pPr/>
              <a:t>3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2076444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FF8D0-8437-445D-8C84-DDB5089CD169}" type="slidenum">
              <a:rPr lang="en-US"/>
              <a:pPr/>
              <a:t>6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31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66E7C-8700-450E-BDAD-203286436CF9}" type="slidenum">
              <a:rPr lang="en-US"/>
              <a:pPr/>
              <a:t>7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56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F70045-566B-42D5-B47F-79F0759CDB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2640444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70474-B4D1-4439-801C-3C78E3964B59}" type="slidenum">
              <a:rPr lang="en-US"/>
              <a:pPr/>
              <a:t>11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268083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987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246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4812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305B7E-9A06-4C5B-B1CA-40602EA36FA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379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A0D36E-A444-4B77-9F2F-9B28E400BB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677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1E4F5C-B8EA-4C8C-BB64-520E0570181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327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1D458-E95E-4B06-862E-0BA42F5D302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714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70AE89-2E82-4CFD-9F67-D28AA3C93A3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104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089E8D-C1D8-4B2C-A68B-F36F4F82C32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568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66ED4-3C87-47C3-AB2C-8F3DB1F2FD3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940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00984F-720E-414A-89B0-D67146E7215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59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0108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1695F2-AD3E-4875-AB6B-8FFFA3F9D20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193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4AFE22-9048-445B-8A40-EC67D6C5BE6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249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867182-2526-4194-A3F4-F2BB9052A73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191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405F21-41F9-4841-BC4B-F1300641E93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92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018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541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750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11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86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828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70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27BDF-BDE0-45A7-820D-21DDCED9FA03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987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8E4EE9-1466-4FB2-B1F6-F213D4B8C21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39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f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jp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5.jfif"/><Relationship Id="rId5" Type="http://schemas.openxmlformats.org/officeDocument/2006/relationships/image" Target="../media/image14.jfif"/><Relationship Id="rId10" Type="http://schemas.openxmlformats.org/officeDocument/2006/relationships/image" Target="../media/image19.jfif"/><Relationship Id="rId4" Type="http://schemas.openxmlformats.org/officeDocument/2006/relationships/image" Target="../media/image13.jfif"/><Relationship Id="rId9" Type="http://schemas.openxmlformats.org/officeDocument/2006/relationships/image" Target="../media/image18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9" b="100000" l="2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280" y="1142008"/>
            <a:ext cx="1296143" cy="12642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9692" y="2406305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3001561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5796" y="3548313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– 6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623731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2022- 2023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4131" y="420940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2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988">
        <p:split orient="vert"/>
      </p:transition>
    </mc:Choice>
    <mc:Fallback xmlns="">
      <p:transition spd="slow" advTm="1698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0" grpId="0"/>
      <p:bldP spid="11" grpId="0"/>
    </p:bld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-228600" y="1712913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27033" name="Group 57"/>
          <p:cNvGrpSpPr>
            <a:grpSpLocks/>
          </p:cNvGrpSpPr>
          <p:nvPr/>
        </p:nvGrpSpPr>
        <p:grpSpPr bwMode="auto">
          <a:xfrm>
            <a:off x="0" y="1695450"/>
            <a:ext cx="3581400" cy="3879850"/>
            <a:chOff x="1584" y="812"/>
            <a:chExt cx="2256" cy="2444"/>
          </a:xfrm>
        </p:grpSpPr>
        <p:sp>
          <p:nvSpPr>
            <p:cNvPr id="127034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5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6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7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8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9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0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1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2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Khác nhau:</a:t>
            </a: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4389438" y="1141413"/>
            <a:ext cx="6629400" cy="8763000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05151806"/>
      </p:ext>
    </p:extLst>
  </p:cSld>
  <p:clrMapOvr>
    <a:masterClrMapping/>
  </p:clrMapOvr>
  <p:transition advClick="0" advTm="118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-0.32361 2.77457E-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5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323528" y="3323055"/>
            <a:ext cx="2520281" cy="252028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4800" b="1">
              <a:solidFill>
                <a:srgbClr val="0000FF"/>
              </a:solidFill>
            </a:endParaRP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4067944" y="2492896"/>
            <a:ext cx="4754562" cy="7440612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83" y="3284052"/>
            <a:ext cx="242389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3974700"/>
      </p:ext>
    </p:extLst>
  </p:cSld>
  <p:clrMapOvr>
    <a:masterClrMapping/>
  </p:clrMapOvr>
  <p:transition advClick="0" advTm="28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022E-16 L 0.39409 -0.3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5" y="-186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40573 -0.378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3928" y="3861048"/>
            <a:ext cx="3874000" cy="5115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005064"/>
            <a:ext cx="3967062" cy="52384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920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8"/>
    </mc:Choice>
    <mc:Fallback xmlns="">
      <p:transition spd="slow" advTm="4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0.31077 -0.31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8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-243408"/>
            <a:ext cx="8229600" cy="4525963"/>
          </a:xfrm>
        </p:spPr>
        <p:txBody>
          <a:bodyPr>
            <a:prstTxWarp prst="textDeflate">
              <a:avLst/>
            </a:prstTxWarp>
          </a:bodyPr>
          <a:lstStyle/>
          <a:p>
            <a:pPr marL="0" indent="0" algn="ctr">
              <a:buNone/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BÉ!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16423537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420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3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76"/>
    </mc:Choice>
    <mc:Fallback xmlns="">
      <p:transition spd="slow" advTm="7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7158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 noChangeArrowheads="1"/>
          </p:cNvSpPr>
          <p:nvPr/>
        </p:nvSpPr>
        <p:spPr bwMode="auto">
          <a:xfrm>
            <a:off x="2915816" y="1442846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1547664" y="188640"/>
            <a:ext cx="77041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2699792" y="5738811"/>
            <a:ext cx="487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</a:rPr>
              <a:t>   </a:t>
            </a:r>
            <a:r>
              <a:rPr lang="en-US" sz="6000" b="1" dirty="0" err="1">
                <a:solidFill>
                  <a:srgbClr val="FF0000"/>
                </a:solidFill>
              </a:rPr>
              <a:t>Khối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cầu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153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599">
        <p:fade/>
      </p:transition>
    </mc:Choice>
    <mc:Fallback xmlns="">
      <p:transition spd="med" advTm="185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Oval 2"/>
          <p:cNvSpPr>
            <a:spLocks noChangeAspect="1" noChangeArrowheads="1"/>
          </p:cNvSpPr>
          <p:nvPr/>
        </p:nvSpPr>
        <p:spPr bwMode="auto">
          <a:xfrm>
            <a:off x="2624931" y="1282898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2883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22884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5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6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7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8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9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0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1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2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2893" name="Oval 13"/>
          <p:cNvSpPr>
            <a:spLocks noChangeAspect="1" noChangeArrowheads="1"/>
          </p:cNvSpPr>
          <p:nvPr/>
        </p:nvSpPr>
        <p:spPr bwMode="auto">
          <a:xfrm>
            <a:off x="2643981" y="1292423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4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5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>
                    <a:alpha val="73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672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2897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054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grpSp>
        <p:nvGrpSpPr>
          <p:cNvPr id="122898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22899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0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1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2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3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4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5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6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7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2908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cầu</a:t>
            </a:r>
          </a:p>
        </p:txBody>
      </p:sp>
      <p:sp>
        <p:nvSpPr>
          <p:cNvPr id="122909" name="Text Box 29"/>
          <p:cNvSpPr txBox="1">
            <a:spLocks noChangeArrowheads="1"/>
          </p:cNvSpPr>
          <p:nvPr/>
        </p:nvSpPr>
        <p:spPr bwMode="auto">
          <a:xfrm>
            <a:off x="184150" y="6096000"/>
            <a:ext cx="2722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cầu.</a:t>
            </a:r>
          </a:p>
        </p:txBody>
      </p:sp>
      <p:sp>
        <p:nvSpPr>
          <p:cNvPr id="122910" name="Text Box 30"/>
          <p:cNvSpPr txBox="1">
            <a:spLocks noChangeArrowheads="1"/>
          </p:cNvSpPr>
          <p:nvPr/>
        </p:nvSpPr>
        <p:spPr bwMode="auto">
          <a:xfrm>
            <a:off x="2914650" y="6096000"/>
            <a:ext cx="30543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AutoNum type="arabicPeriod"/>
            </a:pPr>
            <a:r>
              <a:rPr lang="en-US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Mặt</a:t>
            </a:r>
            <a:r>
              <a:rPr 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cong</a:t>
            </a:r>
            <a:r>
              <a:rPr 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bao</a:t>
            </a:r>
            <a:r>
              <a:rPr 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quanh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22911" name="Text Box 31"/>
          <p:cNvSpPr txBox="1">
            <a:spLocks noChangeArrowheads="1"/>
          </p:cNvSpPr>
          <p:nvPr/>
        </p:nvSpPr>
        <p:spPr bwMode="auto">
          <a:xfrm>
            <a:off x="6019800" y="60960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Khối cầu có thể lăn.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3356031"/>
      </p:ext>
    </p:extLst>
  </p:cSld>
  <p:clrMapOvr>
    <a:masterClrMapping/>
  </p:clrMapOvr>
  <p:transition advClick="0" advTm="129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2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2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3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" dur="30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4509E-6 L 0.25 -1.44509E-6 " pathEditMode="relative" rAng="0" ptsTypes="AA">
                                      <p:cBhvr>
                                        <p:cTn id="48" dur="3000" spd="-100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3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2312 L 0.25156 0.02312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7" dur="30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2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8"/>
                  </p:tgtEl>
                </p:cond>
              </p:nextCondLst>
            </p:seq>
          </p:childTnLst>
        </p:cTn>
      </p:par>
    </p:tnLst>
    <p:bldLst>
      <p:bldP spid="122882" grpId="0" animBg="1"/>
      <p:bldP spid="122882" grpId="1" animBg="1"/>
      <p:bldP spid="122893" grpId="0" animBg="1"/>
      <p:bldP spid="122893" grpId="1" animBg="1"/>
      <p:bldP spid="122893" grpId="2" animBg="1"/>
      <p:bldP spid="122894" grpId="0" animBg="1"/>
      <p:bldP spid="122894" grpId="1" animBg="1"/>
      <p:bldP spid="122894" grpId="2" animBg="1"/>
      <p:bldP spid="122895" grpId="0" animBg="1"/>
      <p:bldP spid="122895" grpId="1" animBg="1"/>
      <p:bldP spid="122895" grpId="2" animBg="1"/>
      <p:bldP spid="122909" grpId="0"/>
      <p:bldP spid="122910" grpId="0"/>
      <p:bldP spid="122911" grpId="0"/>
    </p:bldLst>
  </p:timing>
  <p:extLst mod="1">
    <p:ext uri="{E180D4A7-C9FB-4DFB-919C-405C955672EB}">
      <p14:showEvtLst xmlns:p14="http://schemas.microsoft.com/office/powerpoint/2010/main">
        <p14:triggerEvt type="onClick" time="2550" objId="122908"/>
        <p14:triggerEvt type="onClick" time="3817" objId="122896"/>
        <p14:triggerEvt type="onClick" time="6639" objId="122897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 noChangeArrowheads="1"/>
          </p:cNvSpPr>
          <p:nvPr/>
        </p:nvSpPr>
        <p:spPr bwMode="auto">
          <a:xfrm>
            <a:off x="1691680" y="1322631"/>
            <a:ext cx="2623666" cy="2583885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9" name="TextBox 28"/>
          <p:cNvSpPr txBox="1"/>
          <p:nvPr/>
        </p:nvSpPr>
        <p:spPr>
          <a:xfrm>
            <a:off x="5184068" y="174802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quoanh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48064" y="2614573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48064" y="3444851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56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1" y="1592214"/>
            <a:ext cx="1944216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1" t="-2953" r="21815" b="14354"/>
          <a:stretch/>
        </p:blipFill>
        <p:spPr>
          <a:xfrm>
            <a:off x="3491880" y="1772234"/>
            <a:ext cx="1800200" cy="1764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92214"/>
            <a:ext cx="2381250" cy="1909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77072"/>
            <a:ext cx="2160240" cy="2095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1" r="5600"/>
          <a:stretch/>
        </p:blipFill>
        <p:spPr>
          <a:xfrm>
            <a:off x="4572000" y="4293096"/>
            <a:ext cx="2736304" cy="2353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910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52"/>
    </mc:Choice>
    <mc:Fallback xmlns="">
      <p:transition spd="slow" advTm="12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khoi t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6501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06502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6503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6505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06506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06507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06508" name="Picture 12" descr="khoi tru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6509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06510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06511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06512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06525" name="Text Box 29"/>
          <p:cNvSpPr txBox="1">
            <a:spLocks noChangeArrowheads="1"/>
          </p:cNvSpPr>
          <p:nvPr/>
        </p:nvSpPr>
        <p:spPr bwMode="auto">
          <a:xfrm>
            <a:off x="2422525" y="5424488"/>
            <a:ext cx="4471988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>
                <a:solidFill>
                  <a:srgbClr val="FF0000"/>
                </a:solidFill>
              </a:rPr>
              <a:t>Khối trụ</a:t>
            </a:r>
          </a:p>
        </p:txBody>
      </p:sp>
      <p:sp>
        <p:nvSpPr>
          <p:cNvPr id="106526" name="Text Box 30"/>
          <p:cNvSpPr txBox="1">
            <a:spLocks noChangeArrowheads="1"/>
          </p:cNvSpPr>
          <p:nvPr/>
        </p:nvSpPr>
        <p:spPr bwMode="auto">
          <a:xfrm>
            <a:off x="1727200" y="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Nhận biết khối trụ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707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59"/>
    </mc:Choice>
    <mc:Fallback xmlns="">
      <p:transition spd="slow" advTm="16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nimBg="1"/>
      <p:bldP spid="106499" grpId="1" animBg="1"/>
      <p:bldP spid="106500" grpId="0" animBg="1"/>
      <p:bldP spid="106500" grpId="1" animBg="1"/>
      <p:bldP spid="106504" grpId="0" animBg="1"/>
      <p:bldP spid="106504" grpId="1" animBg="1"/>
      <p:bldP spid="1065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khoi t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1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4932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4933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24934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4935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4936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4937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24938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24939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4940" name="Picture 12" descr="khoi tru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4941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4942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4943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24944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24945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481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4946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99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2494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008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12494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863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2494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trụ</a:t>
            </a:r>
          </a:p>
        </p:txBody>
      </p: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0" y="5980113"/>
            <a:ext cx="2630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trụ.</a:t>
            </a:r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2690813" y="6022975"/>
            <a:ext cx="2986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trên và mặt đáy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2" name="Text Box 24"/>
          <p:cNvSpPr txBox="1">
            <a:spLocks noChangeArrowheads="1"/>
          </p:cNvSpPr>
          <p:nvPr/>
        </p:nvSpPr>
        <p:spPr bwMode="auto">
          <a:xfrm>
            <a:off x="5581971" y="6022975"/>
            <a:ext cx="3342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</a:t>
            </a:r>
            <a:r>
              <a:rPr 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Mặt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cong</a:t>
            </a:r>
            <a:r>
              <a:rPr 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bao</a:t>
            </a:r>
            <a:r>
              <a:rPr 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quanh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3" name="Text Box 25"/>
          <p:cNvSpPr txBox="1">
            <a:spLocks noChangeArrowheads="1"/>
          </p:cNvSpPr>
          <p:nvPr/>
        </p:nvSpPr>
        <p:spPr bwMode="auto">
          <a:xfrm>
            <a:off x="1236663" y="6491288"/>
            <a:ext cx="3335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3. Khối trụ có thể trượt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4" name="Text Box 26"/>
          <p:cNvSpPr txBox="1">
            <a:spLocks noChangeArrowheads="1"/>
          </p:cNvSpPr>
          <p:nvPr/>
        </p:nvSpPr>
        <p:spPr bwMode="auto">
          <a:xfrm>
            <a:off x="4625032" y="6507163"/>
            <a:ext cx="347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Khối trụ có thể lật và lăn.</a:t>
            </a:r>
          </a:p>
        </p:txBody>
      </p:sp>
      <p:pic>
        <p:nvPicPr>
          <p:cNvPr id="124955" name="Picture 27" descr="2FF4A10BE8D543779575ADE7409EF7B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56" name="Picture 28" descr="69D537EC41674A80AAA68CB93FBC129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198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14"/>
    </mc:Choice>
    <mc:Fallback xmlns="">
      <p:transition spd="slow" advTm="24314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4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4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4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4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4798E-6 L -0.3125 -2.94798E-6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4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2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5 -2.94798E-6 L -0.0625 -0.13896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96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3000" fill="hold"/>
                                        <p:tgtEl>
                                          <p:spTgt spid="1249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7"/>
                  </p:tgtEl>
                </p:cond>
              </p:nextCondLst>
            </p:seq>
          </p:childTnLst>
        </p:cTn>
      </p:par>
    </p:tnLst>
    <p:bldLst>
      <p:bldP spid="124931" grpId="0" animBg="1"/>
      <p:bldP spid="124931" grpId="1" animBg="1"/>
      <p:bldP spid="124932" grpId="0" animBg="1"/>
      <p:bldP spid="124932" grpId="1" animBg="1"/>
      <p:bldP spid="124936" grpId="0" animBg="1"/>
      <p:bldP spid="124936" grpId="1" animBg="1"/>
      <p:bldP spid="124950" grpId="0"/>
      <p:bldP spid="124951" grpId="0"/>
      <p:bldP spid="124952" grpId="0"/>
      <p:bldP spid="124953" grpId="0"/>
      <p:bldP spid="124954" grpId="0"/>
    </p:bldLst>
  </p:timing>
  <p:extLst mod="1">
    <p:ext uri="{E180D4A7-C9FB-4DFB-919C-405C955672EB}">
      <p14:showEvtLst xmlns:p14="http://schemas.microsoft.com/office/powerpoint/2010/main">
        <p14:triggerEvt type="onClick" time="1546" objId="124949"/>
        <p14:triggerEvt type="onClick" time="7757" objId="124945"/>
        <p14:triggerEvt type="onClick" time="11562" objId="124948"/>
        <p14:triggerEvt type="onClick" time="15017" objId="124946"/>
        <p14:triggerEvt type="onClick" time="19324" objId="124947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53" y="4215739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35685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5" y="4077072"/>
            <a:ext cx="2399928" cy="239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5" y="1545513"/>
            <a:ext cx="2615126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495" y="4277281"/>
            <a:ext cx="1303884" cy="1999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15469"/>
            <a:ext cx="1914525" cy="23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84" y="4437112"/>
            <a:ext cx="1839678" cy="1839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539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97"/>
    </mc:Choice>
    <mc:Fallback xmlns="">
      <p:transition spd="slow" advTm="18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711200" y="276225"/>
            <a:ext cx="7285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atin typeface="Arial" charset="0"/>
              </a:rPr>
              <a:t>  Phân biệt khối cầu, khối trụ</a:t>
            </a:r>
          </a:p>
        </p:txBody>
      </p:sp>
      <p:grpSp>
        <p:nvGrpSpPr>
          <p:cNvPr id="112657" name="Group 17"/>
          <p:cNvGrpSpPr>
            <a:grpSpLocks/>
          </p:cNvGrpSpPr>
          <p:nvPr/>
        </p:nvGrpSpPr>
        <p:grpSpPr bwMode="auto">
          <a:xfrm>
            <a:off x="5334000" y="1255713"/>
            <a:ext cx="6629400" cy="8763000"/>
            <a:chOff x="-336" y="480"/>
            <a:chExt cx="4176" cy="5520"/>
          </a:xfrm>
        </p:grpSpPr>
        <p:sp>
          <p:nvSpPr>
            <p:cNvPr id="112658" name="Line 18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12659" name="Group 19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12660" name="Picture 20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2661" name="Group 21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12662" name="Oval 22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12663" name="AutoShape 23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12664" name="Oval 24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12665" name="Oval 25"/>
          <p:cNvSpPr>
            <a:spLocks noChangeAspect="1" noChangeArrowheads="1"/>
          </p:cNvSpPr>
          <p:nvPr/>
        </p:nvSpPr>
        <p:spPr bwMode="auto">
          <a:xfrm>
            <a:off x="758825" y="1639888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12667" name="Group 27"/>
          <p:cNvGrpSpPr>
            <a:grpSpLocks/>
          </p:cNvGrpSpPr>
          <p:nvPr/>
        </p:nvGrpSpPr>
        <p:grpSpPr bwMode="auto">
          <a:xfrm>
            <a:off x="879475" y="1666875"/>
            <a:ext cx="3581400" cy="3879850"/>
            <a:chOff x="1584" y="812"/>
            <a:chExt cx="2256" cy="2444"/>
          </a:xfrm>
        </p:grpSpPr>
        <p:sp>
          <p:nvSpPr>
            <p:cNvPr id="112668" name="AutoShape 2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69" name="AutoShape 2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0" name="AutoShape 3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1" name="AutoShape 3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2" name="AutoShape 3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3" name="AutoShape 3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4" name="AutoShape 3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5" name="AutoShape 3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6" name="AutoShape 3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12677" name="Rectangle 37"/>
          <p:cNvSpPr>
            <a:spLocks noChangeArrowheads="1"/>
          </p:cNvSpPr>
          <p:nvPr/>
        </p:nvSpPr>
        <p:spPr bwMode="auto">
          <a:xfrm>
            <a:off x="1617663" y="0"/>
            <a:ext cx="50863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200" b="1">
                <a:solidFill>
                  <a:srgbClr val="0000FF"/>
                </a:solidFill>
              </a:rPr>
              <a:t>Giống nhau:</a:t>
            </a:r>
          </a:p>
        </p:txBody>
      </p:sp>
      <p:grpSp>
        <p:nvGrpSpPr>
          <p:cNvPr id="112678" name="Group 38"/>
          <p:cNvGrpSpPr>
            <a:grpSpLocks/>
          </p:cNvGrpSpPr>
          <p:nvPr/>
        </p:nvGrpSpPr>
        <p:grpSpPr bwMode="auto">
          <a:xfrm>
            <a:off x="879475" y="1666875"/>
            <a:ext cx="3581400" cy="3879850"/>
            <a:chOff x="1584" y="812"/>
            <a:chExt cx="2256" cy="2444"/>
          </a:xfrm>
        </p:grpSpPr>
        <p:sp>
          <p:nvSpPr>
            <p:cNvPr id="112679" name="AutoShape 3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0" name="AutoShape 4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1" name="AutoShape 4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2" name="AutoShape 4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3" name="AutoShape 4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4" name="AutoShape 4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5" name="AutoShape 4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6" name="AutoShape 4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7" name="AutoShape 4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4974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61"/>
    </mc:Choice>
    <mc:Fallback xmlns="">
      <p:transition spd="slow" advTm="19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9 0.00856 L -0.36319 0.0085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361 0.02335 L -0.17361 -0.11561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96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3000" fill="hold"/>
                                        <p:tgtEl>
                                          <p:spTgt spid="1126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11 -4.85549E-6 L 0.13889 -4.85549E-6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30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2.08092E-6 L 0.15 2.08092E-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8" dur="3000" fill="hold"/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2.08092E-6 L 0.15 2.08092E-6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0" dur="3000" fill="hold"/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allAtOnce"/>
      <p:bldP spid="112665" grpId="0" animBg="1"/>
      <p:bldP spid="112665" grpId="1" animBg="1"/>
      <p:bldP spid="112665" grpId="2" animBg="1"/>
      <p:bldP spid="11267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|0.8|0.8|0.7|0.9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.4|1|1.1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.7|1.4|1.4|1.1|1.3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4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3716</TotalTime>
  <Words>338</Words>
  <Application>Microsoft Office PowerPoint</Application>
  <PresentationFormat>On-screen Show (4:3)</PresentationFormat>
  <Paragraphs>47</Paragraphs>
  <Slides>13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Default Design</vt:lpstr>
      <vt:lpstr>UBND QUẬN LONG BIÊN TRƯỜNG MẦM NON PHÚC LỢI</vt:lpstr>
      <vt:lpstr>PowerPoint Presentation</vt:lpstr>
      <vt:lpstr>PowerPoint Presentation</vt:lpstr>
      <vt:lpstr>PowerPoint Presentation</vt:lpstr>
      <vt:lpstr>MỞ RỘNG </vt:lpstr>
      <vt:lpstr>PowerPoint Presentation</vt:lpstr>
      <vt:lpstr>PowerPoint Presentation</vt:lpstr>
      <vt:lpstr>MỞ RỘNG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116</cp:revision>
  <dcterms:created xsi:type="dcterms:W3CDTF">2020-04-14T07:04:16Z</dcterms:created>
  <dcterms:modified xsi:type="dcterms:W3CDTF">2022-01-18T06:39:47Z</dcterms:modified>
</cp:coreProperties>
</file>