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85" r:id="rId3"/>
    <p:sldId id="257" r:id="rId4"/>
    <p:sldId id="258" r:id="rId5"/>
    <p:sldId id="288" r:id="rId6"/>
    <p:sldId id="275" r:id="rId7"/>
    <p:sldId id="256" r:id="rId8"/>
    <p:sldId id="259" r:id="rId9"/>
    <p:sldId id="261" r:id="rId10"/>
    <p:sldId id="260" r:id="rId11"/>
    <p:sldId id="284" r:id="rId12"/>
    <p:sldId id="280" r:id="rId13"/>
    <p:sldId id="264" r:id="rId14"/>
    <p:sldId id="265" r:id="rId15"/>
    <p:sldId id="281" r:id="rId16"/>
    <p:sldId id="266" r:id="rId17"/>
    <p:sldId id="263" r:id="rId18"/>
    <p:sldId id="278" r:id="rId19"/>
    <p:sldId id="282" r:id="rId20"/>
    <p:sldId id="262" r:id="rId21"/>
    <p:sldId id="289" r:id="rId22"/>
    <p:sldId id="268" r:id="rId23"/>
    <p:sldId id="269" r:id="rId24"/>
  </p:sldIdLst>
  <p:sldSz cx="12192000" cy="6858000"/>
  <p:notesSz cx="6858000" cy="9144000"/>
  <p:embeddedFontLst>
    <p:embeddedFont>
      <p:font typeface=".VnAristote" panose="020B7200000000000000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2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DCCCE-B547-435B-B74E-98C610EC1052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60628-3B95-413A-8639-233FDFFF8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1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134E-909C-49EE-B627-DEF271452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FEA17E-DA67-4807-B618-3DB5F445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1B405A-7F6D-4405-A7A4-827AC7CC0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3F89F-E5A8-46C3-B5AC-773718420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81FA-DBE2-4288-8658-4FA86560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49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4D1BA-1E4E-4249-AE97-E03259A6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26A89-79AD-411C-9728-B1E6F8591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6532F-220D-4394-B44F-C4EB3BC04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06ACE7-AC06-4D25-96DA-87B3BC6EC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B97E-AB1B-40E2-A83C-712BC8FA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8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8606D-C66D-44BA-911D-3B62AD413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4DA25-EC79-40C2-8E1E-C09FA9DE5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9613A-C5A9-41A0-AA32-7A60D3774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6937-4D15-4D54-88D5-4E7067813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15E9A8-B6BB-4A9A-BF22-66BA7D539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01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146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41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22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8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0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7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3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8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6F8CC-CF3B-45CE-8556-21D44EA4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B93DB-6E0D-4C69-9828-599FD394A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25B08-2F9E-4BDF-B62A-B1CF8CB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D8ACC-F408-4DAE-AFA4-A2F06BD9C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B4B69-D5BD-447E-91D1-257BAEF2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99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51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39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7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5FE18-C30F-4D68-88EF-287873007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9AD00-DBAB-4F40-BD8A-EA29418E8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81DB9-6351-4D21-BF5E-02D9A4AF2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34F45-2D83-467B-B69A-3A03542E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8DE83-E8DE-4F47-BBD6-1AA58947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8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AC648-8A41-4B22-B9F7-DC0F11BDA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FCBAB-BCEA-4DDF-8448-0D2E49D3A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C42F93-79CE-4F9D-BAEE-1EA6136FB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D01EC-0855-4505-A641-F7250A07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C6B3A7-F938-46B0-BEE0-9F7C7E8F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364A5-99B8-40D0-9184-E9006741F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6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B70F-33E8-4074-96A3-C0E5A7566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061F9-8A18-435E-A9B9-C0F1B9C31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39E61-5396-431B-A63D-0F5861E3A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6D6451-113E-431D-BC10-22ABE85050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9BFB0-9922-48FB-8627-658D2C0BC3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A4A662-C6FD-4BD7-B66A-DC7C8469D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68512A-A7DF-4F65-8066-94356CB7E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998019-29B2-443A-BD0C-201BD67EC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3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67331-C6C9-4C52-BAA7-EE9D212DF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04009C-C117-48E3-B46A-03448640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226A7-001F-48FF-AB27-A84EF9E32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4CFA1-CDE0-4DA5-BFD2-7988A4EEB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6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AE5C47-E81C-4C36-AE1D-DD143F86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E850DA-8044-4C87-9F22-BD46D00E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25000-5BAD-4DDD-9D25-F75E74D9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FCC4B-5BEA-4490-8D16-6E7274DD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12F2C-5813-4F73-9B0F-50BB0FCAE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0C198-E4ED-4BF5-9A53-9A8E0F4E9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9BBE8-A585-42C6-96DE-27EA0C15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9842A-E23D-4375-A540-AA7CE400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D3273-F68B-4B76-B195-428E36E16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3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1F650-126E-4F36-8121-A7D721798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CA3299-A889-42FD-A707-4CE5A737AF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9A2D3-79FB-4952-BA1F-D2CDEC7C7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BF903-66E1-4A03-ACDB-28C453C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CD7EF-E006-440A-855C-380DD10E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DC5464-57B1-4A0B-83A9-A6DAD2E9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81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8E254C-E859-489A-ACB1-72C56465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4F47C-69C5-4A0D-AED2-DBE3848A4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22A5D-BEEA-4B02-9127-15CCC56F6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31D26-55A1-4C1B-87E4-4043780B9971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0055A-0CB5-40AA-9149-F5055DBBD2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0809B-87AC-4716-B6CF-363A80610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47462-181A-489A-B1AC-86FC2E82A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7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2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microsoft.com/office/2007/relationships/hdphoto" Target="../media/hdphoto4.wdp"/><Relationship Id="rId3" Type="http://schemas.openxmlformats.org/officeDocument/2006/relationships/audio" Target="../media/media10.m4a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41.bin"/><Relationship Id="rId11" Type="http://schemas.microsoft.com/office/2007/relationships/hdphoto" Target="../media/hdphoto3.wdp"/><Relationship Id="rId5" Type="http://schemas.openxmlformats.org/officeDocument/2006/relationships/image" Target="../media/image39.jp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4.pn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1.m4a"/><Relationship Id="rId7" Type="http://schemas.openxmlformats.org/officeDocument/2006/relationships/image" Target="../media/image43.jp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39.jp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12.m4a"/><Relationship Id="rId7" Type="http://schemas.openxmlformats.org/officeDocument/2006/relationships/image" Target="../media/image50.png"/><Relationship Id="rId2" Type="http://schemas.microsoft.com/office/2007/relationships/media" Target="../media/media12.m4a"/><Relationship Id="rId1" Type="http://schemas.openxmlformats.org/officeDocument/2006/relationships/tags" Target="../tags/tag11.xml"/><Relationship Id="rId6" Type="http://schemas.openxmlformats.org/officeDocument/2006/relationships/image" Target="../media/image49.png"/><Relationship Id="rId5" Type="http://schemas.openxmlformats.org/officeDocument/2006/relationships/image" Target="../media/image39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52.png"/><Relationship Id="rId2" Type="http://schemas.microsoft.com/office/2007/relationships/media" Target="../media/media13.m4a"/><Relationship Id="rId1" Type="http://schemas.openxmlformats.org/officeDocument/2006/relationships/tags" Target="../tags/tag12.xml"/><Relationship Id="rId6" Type="http://schemas.openxmlformats.org/officeDocument/2006/relationships/image" Target="../media/image51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53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5.xml"/><Relationship Id="rId6" Type="http://schemas.openxmlformats.org/officeDocument/2006/relationships/image" Target="../media/image3.png"/><Relationship Id="rId5" Type="http://schemas.openxmlformats.org/officeDocument/2006/relationships/image" Target="../media/image55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media17.m4a"/><Relationship Id="rId7" Type="http://schemas.microsoft.com/office/2007/relationships/hdphoto" Target="../media/hdphoto5.wdp"/><Relationship Id="rId2" Type="http://schemas.microsoft.com/office/2007/relationships/media" Target="../media/media17.m4a"/><Relationship Id="rId1" Type="http://schemas.openxmlformats.org/officeDocument/2006/relationships/tags" Target="../tags/tag1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audio" Target="../media/media18.m4a"/><Relationship Id="rId7" Type="http://schemas.openxmlformats.org/officeDocument/2006/relationships/image" Target="../media/image61.png"/><Relationship Id="rId12" Type="http://schemas.openxmlformats.org/officeDocument/2006/relationships/image" Target="../media/image3.png"/><Relationship Id="rId2" Type="http://schemas.microsoft.com/office/2007/relationships/media" Target="../media/media18.m4a"/><Relationship Id="rId1" Type="http://schemas.openxmlformats.org/officeDocument/2006/relationships/tags" Target="../tags/tag17.xml"/><Relationship Id="rId6" Type="http://schemas.openxmlformats.org/officeDocument/2006/relationships/image" Target="../media/image60.jp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audio" Target="../media/media20.m4a"/><Relationship Id="rId7" Type="http://schemas.openxmlformats.org/officeDocument/2006/relationships/image" Target="../media/image69.svg"/><Relationship Id="rId2" Type="http://schemas.microsoft.com/office/2007/relationships/media" Target="../media/media20.m4a"/><Relationship Id="rId1" Type="http://schemas.openxmlformats.org/officeDocument/2006/relationships/tags" Target="../tags/tag19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audio" Target="../media/media21.m4a"/><Relationship Id="rId7" Type="http://schemas.openxmlformats.org/officeDocument/2006/relationships/image" Target="../media/image73.svg"/><Relationship Id="rId12" Type="http://schemas.openxmlformats.org/officeDocument/2006/relationships/image" Target="../media/image3.png"/><Relationship Id="rId2" Type="http://schemas.microsoft.com/office/2007/relationships/media" Target="../media/media21.m4a"/><Relationship Id="rId1" Type="http://schemas.openxmlformats.org/officeDocument/2006/relationships/tags" Target="../tags/tag20.xml"/><Relationship Id="rId6" Type="http://schemas.openxmlformats.org/officeDocument/2006/relationships/image" Target="../media/image72.png"/><Relationship Id="rId11" Type="http://schemas.openxmlformats.org/officeDocument/2006/relationships/image" Target="../media/image77.svg"/><Relationship Id="rId5" Type="http://schemas.openxmlformats.org/officeDocument/2006/relationships/image" Target="../media/image67.png"/><Relationship Id="rId10" Type="http://schemas.openxmlformats.org/officeDocument/2006/relationships/image" Target="../media/image76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image" Target="../media/image78.jpeg"/><Relationship Id="rId4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audio" Target="../media/media3.m4a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microsoft.com/office/2007/relationships/media" Target="../media/media3.m4a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jpe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3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media5.m4a"/><Relationship Id="rId7" Type="http://schemas.openxmlformats.org/officeDocument/2006/relationships/image" Target="../media/image30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.png"/><Relationship Id="rId3" Type="http://schemas.openxmlformats.org/officeDocument/2006/relationships/audio" Target="../media/media6.m4a"/><Relationship Id="rId7" Type="http://schemas.openxmlformats.org/officeDocument/2006/relationships/image" Target="../media/image34.jpg"/><Relationship Id="rId12" Type="http://schemas.openxmlformats.org/officeDocument/2006/relationships/image" Target="../media/image37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3.jpg"/><Relationship Id="rId11" Type="http://schemas.microsoft.com/office/2007/relationships/hdphoto" Target="../media/hdphoto2.wdp"/><Relationship Id="rId5" Type="http://schemas.openxmlformats.org/officeDocument/2006/relationships/image" Target="../media/image28.jp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38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45839" y="1333431"/>
            <a:ext cx="810784" cy="7919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159780" y="397780"/>
            <a:ext cx="3872442" cy="112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990"/>
              </a:lnSpc>
            </a:pPr>
            <a:r>
              <a:rPr lang="en-US" sz="2136">
                <a:solidFill>
                  <a:srgbClr val="FFFFFF"/>
                </a:solidFill>
                <a:latin typeface="Maven Pro Bold"/>
              </a:rPr>
              <a:t>UBND QUẬN LONG BIÊN</a:t>
            </a:r>
          </a:p>
          <a:p>
            <a:pPr algn="ctr" defTabSz="609630">
              <a:lnSpc>
                <a:spcPts val="2990"/>
              </a:lnSpc>
            </a:pPr>
            <a:r>
              <a:rPr lang="en-US" sz="2136">
                <a:solidFill>
                  <a:srgbClr val="FFFFFF"/>
                </a:solidFill>
                <a:latin typeface="Maven Pro Bold"/>
              </a:rPr>
              <a:t>TRƯỜNG MẦM NON PHÚC LỢI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07821" y="2215082"/>
            <a:ext cx="2183921" cy="127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8"/>
              </a:lnSpc>
            </a:pPr>
            <a:r>
              <a:rPr lang="en-US" sz="3684">
                <a:solidFill>
                  <a:srgbClr val="FFFFFF"/>
                </a:solidFill>
                <a:latin typeface="Cabin SemiBold"/>
              </a:rPr>
              <a:t>BÀI GIẢNG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3027" y="3089585"/>
            <a:ext cx="9824124" cy="988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804"/>
              </a:lnSpc>
            </a:pPr>
            <a:r>
              <a:rPr lang="en-US" sz="4000">
                <a:solidFill>
                  <a:srgbClr val="FAF015"/>
                </a:solidFill>
                <a:latin typeface="Paytone One"/>
              </a:rPr>
              <a:t>Đo độ dài các vật bằng 1 đơn vị đo,  so sánh diễn đạt kết quả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8512" y="4412260"/>
            <a:ext cx="7116221" cy="467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70"/>
              </a:lnSpc>
            </a:pPr>
            <a:r>
              <a:rPr lang="en-US" sz="2835">
                <a:solidFill>
                  <a:srgbClr val="FFFFFF"/>
                </a:solidFill>
                <a:latin typeface="Maven Pro Bold"/>
              </a:rPr>
              <a:t>Lứa tuổi: MGL 5-6 tuổi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379CEA7-F37B-4400-AD7A-828F676AC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7151" y="6529202"/>
            <a:ext cx="328797" cy="328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3FE214-8962-4D7D-AF8A-5F1A2B387AD3}"/>
              </a:ext>
            </a:extLst>
          </p:cNvPr>
          <p:cNvSpPr txBox="1"/>
          <p:nvPr/>
        </p:nvSpPr>
        <p:spPr>
          <a:xfrm>
            <a:off x="6482723" y="5155237"/>
            <a:ext cx="3017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Giáo Viên : Đặng Thị Kim Xuân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9B83CB-2C77-4B75-9C51-96839D741136}"/>
              </a:ext>
            </a:extLst>
          </p:cNvPr>
          <p:cNvSpPr txBox="1"/>
          <p:nvPr/>
        </p:nvSpPr>
        <p:spPr>
          <a:xfrm>
            <a:off x="5817633" y="634886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highlight>
                  <a:srgbClr val="C0C0C0"/>
                </a:highlight>
              </a:rPr>
              <a:t>Năm học : 2021-2022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  <p14:stopEvt time="16663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1111046" y="2704325"/>
            <a:ext cx="7523004" cy="1278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inus Sign 2">
            <a:extLst>
              <a:ext uri="{FF2B5EF4-FFF2-40B4-BE49-F238E27FC236}">
                <a16:creationId xmlns:a16="http://schemas.microsoft.com/office/drawing/2014/main" id="{92DEC5EB-E303-48D2-89F0-5381D3DC1E7B}"/>
              </a:ext>
            </a:extLst>
          </p:cNvPr>
          <p:cNvSpPr/>
          <p:nvPr/>
        </p:nvSpPr>
        <p:spPr>
          <a:xfrm flipH="1">
            <a:off x="2973891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AC9A12C9-44EB-4D4D-B85B-8F3021BE06A3}"/>
              </a:ext>
            </a:extLst>
          </p:cNvPr>
          <p:cNvSpPr/>
          <p:nvPr/>
        </p:nvSpPr>
        <p:spPr>
          <a:xfrm flipH="1">
            <a:off x="6710823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38167C7E-C102-49A8-9577-3115B3FB7FEA}"/>
              </a:ext>
            </a:extLst>
          </p:cNvPr>
          <p:cNvSpPr/>
          <p:nvPr/>
        </p:nvSpPr>
        <p:spPr>
          <a:xfrm flipH="1">
            <a:off x="4854001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94AE5-2C9C-41EE-856B-417B4A846968}"/>
              </a:ext>
            </a:extLst>
          </p:cNvPr>
          <p:cNvSpPr txBox="1"/>
          <p:nvPr/>
        </p:nvSpPr>
        <p:spPr>
          <a:xfrm>
            <a:off x="1822439" y="2958959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B50730-B60F-489E-B504-A6EE9C0D9678}"/>
              </a:ext>
            </a:extLst>
          </p:cNvPr>
          <p:cNvSpPr txBox="1"/>
          <p:nvPr/>
        </p:nvSpPr>
        <p:spPr>
          <a:xfrm>
            <a:off x="5580722" y="2914794"/>
            <a:ext cx="46558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26D5DB-56E7-4E4C-BF6A-7F2B057F3E57}"/>
              </a:ext>
            </a:extLst>
          </p:cNvPr>
          <p:cNvSpPr txBox="1"/>
          <p:nvPr/>
        </p:nvSpPr>
        <p:spPr>
          <a:xfrm>
            <a:off x="3662535" y="2958960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BC23F3C-BD08-4695-87D3-FD30F3A39C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0"/>
          <a:stretch/>
        </p:blipFill>
        <p:spPr>
          <a:xfrm rot="5400000">
            <a:off x="4026170" y="4408781"/>
            <a:ext cx="1482627" cy="1890712"/>
          </a:xfrm>
          <a:prstGeom prst="rect">
            <a:avLst/>
          </a:prstGeom>
        </p:spPr>
      </p:pic>
      <p:sp>
        <p:nvSpPr>
          <p:cNvPr id="24" name="Minus Sign 23">
            <a:extLst>
              <a:ext uri="{FF2B5EF4-FFF2-40B4-BE49-F238E27FC236}">
                <a16:creationId xmlns:a16="http://schemas.microsoft.com/office/drawing/2014/main" id="{2F47605A-143D-4FF8-BC62-84A46B9E4D12}"/>
              </a:ext>
            </a:extLst>
          </p:cNvPr>
          <p:cNvSpPr/>
          <p:nvPr/>
        </p:nvSpPr>
        <p:spPr>
          <a:xfrm flipH="1">
            <a:off x="8588330" y="274713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E11F9D8-6FA7-469D-B0AE-3F08626FE13E}"/>
              </a:ext>
            </a:extLst>
          </p:cNvPr>
          <p:cNvSpPr txBox="1"/>
          <p:nvPr/>
        </p:nvSpPr>
        <p:spPr>
          <a:xfrm>
            <a:off x="7543486" y="2897507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C40EE05-4CE6-4A9A-BE05-E7593828E0E9}"/>
              </a:ext>
            </a:extLst>
          </p:cNvPr>
          <p:cNvGrpSpPr/>
          <p:nvPr/>
        </p:nvGrpSpPr>
        <p:grpSpPr>
          <a:xfrm>
            <a:off x="9195171" y="2816906"/>
            <a:ext cx="2641229" cy="1322758"/>
            <a:chOff x="9201970" y="1784967"/>
            <a:chExt cx="2641229" cy="132275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BE4BFF-9524-4E74-8E85-323E36A8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10711507" y="1700690"/>
              <a:ext cx="1026556" cy="123682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34D3E41-6028-4F15-AF77-D5F4F1462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41"/>
            <a:stretch/>
          </p:blipFill>
          <p:spPr>
            <a:xfrm>
              <a:off x="9201970" y="1906997"/>
              <a:ext cx="823840" cy="897217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C4EE89-55DE-4673-A82A-ABEA62945D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7543"/>
            <a:stretch/>
          </p:blipFill>
          <p:spPr>
            <a:xfrm>
              <a:off x="10052209" y="1784967"/>
              <a:ext cx="1035624" cy="132275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77EC7BE-277A-4171-9EC8-F4D1360A973A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" y="3728400"/>
            <a:ext cx="2871788" cy="3829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0E51D3-2E91-4C43-B6E3-9ED28FAE59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3141774" y="1641791"/>
            <a:ext cx="1627899" cy="55278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5FC008E-727C-4418-B54C-550EA51BD919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90" y="3645992"/>
            <a:ext cx="2871788" cy="38290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24C6A1D-3CA7-4276-9300-5EA24DABE4E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8765922" y="1645091"/>
            <a:ext cx="1627899" cy="553736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B1B9D15-6228-45F4-92BC-3057031808A3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507" y="3572817"/>
            <a:ext cx="2871788" cy="382905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A32058-93DE-42DE-B75B-AD803144C0FC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C5D5D4"/>
              </a:clrFrom>
              <a:clrTo>
                <a:srgbClr val="C5D5D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32" b="97386" l="10000" r="90000">
                        <a14:foregroundMark x1="50758" y1="7045" x2="50758" y2="7045"/>
                        <a14:foregroundMark x1="37576" y1="92045" x2="37576" y2="92045"/>
                        <a14:foregroundMark x1="37727" y1="97386" x2="37727" y2="97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785" y="3439612"/>
            <a:ext cx="2871788" cy="38290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6FC04D7-9AFB-4D64-8D77-8ABA1E33F1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6888712" y="1622428"/>
            <a:ext cx="1627899" cy="553348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EC3F735-06A8-4D80-8D1E-8799D7CA59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22B3E8"/>
              </a:clrFrom>
              <a:clrTo>
                <a:srgbClr val="22B3E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22" l="3125" r="29375">
                        <a14:foregroundMark x1="20125" y1="96444" x2="20125" y2="96444"/>
                        <a14:foregroundMark x1="29375" y1="49111" x2="29375" y2="49111"/>
                        <a14:backgroundMark x1="21375" y1="34000" x2="21375" y2="34000"/>
                        <a14:backgroundMark x1="22375" y1="33556" x2="22375" y2="3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68727"/>
          <a:stretch/>
        </p:blipFill>
        <p:spPr>
          <a:xfrm rot="20227782">
            <a:off x="5034581" y="1593785"/>
            <a:ext cx="1627899" cy="559077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439D9-4E9C-4446-ADE7-35E9DB1035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17199" y="734546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38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22162 -0.2173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81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1.11111E-6 L -0.00013 0.2009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6641 -0.199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0" y="-1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3.7037E-6 L 0.00013 0.205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8684 -0.1863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3.7037E-6 L -0.00234 0.2106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23945 -0.20834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66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1.48148E-6 L 0.00052 0.2083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3" grpId="0" animBg="1"/>
      <p:bldP spid="13" grpId="0" animBg="1"/>
      <p:bldP spid="14" grpId="0" animBg="1"/>
      <p:bldP spid="17" grpId="0"/>
      <p:bldP spid="19" grpId="0"/>
      <p:bldP spid="21" grpId="0"/>
      <p:bldP spid="24" grpId="0" animBg="1"/>
      <p:bldP spid="28" grpId="0"/>
    </p:bldLst>
  </p:timing>
  <p:extLst>
    <p:ext uri="{E180D4A7-C9FB-4DFB-919C-405C955672EB}">
      <p14:showEvtLst xmlns:p14="http://schemas.microsoft.com/office/powerpoint/2010/main">
        <p14:playEvt time="2135" objId="4"/>
        <p14:stopEvt time="112127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63"/>
            <a:ext cx="12192000" cy="6857999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2289707" y="2424150"/>
            <a:ext cx="5568814" cy="1257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E65A5B25-1E7B-42D1-8A71-39CCA68F44EE}"/>
              </a:ext>
            </a:extLst>
          </p:cNvPr>
          <p:cNvSpPr/>
          <p:nvPr/>
        </p:nvSpPr>
        <p:spPr>
          <a:xfrm flipH="1">
            <a:off x="4073681" y="24464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ACEC41C6-D0DD-419C-9C62-254D7150EFDC}"/>
              </a:ext>
            </a:extLst>
          </p:cNvPr>
          <p:cNvSpPr/>
          <p:nvPr/>
        </p:nvSpPr>
        <p:spPr>
          <a:xfrm flipH="1">
            <a:off x="5945688" y="24464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9E9869-F5E3-4018-8FDA-62C681F4646B}"/>
              </a:ext>
            </a:extLst>
          </p:cNvPr>
          <p:cNvSpPr txBox="1"/>
          <p:nvPr/>
        </p:nvSpPr>
        <p:spPr>
          <a:xfrm>
            <a:off x="4879011" y="2564271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D4ED91-94BB-49DB-A831-ED3B11129538}"/>
              </a:ext>
            </a:extLst>
          </p:cNvPr>
          <p:cNvSpPr txBox="1"/>
          <p:nvPr/>
        </p:nvSpPr>
        <p:spPr>
          <a:xfrm>
            <a:off x="3027733" y="2662002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DD369D41-485B-4EB6-9A1B-89010C9FA403}"/>
              </a:ext>
            </a:extLst>
          </p:cNvPr>
          <p:cNvSpPr/>
          <p:nvPr/>
        </p:nvSpPr>
        <p:spPr>
          <a:xfrm flipH="1">
            <a:off x="7812801" y="0"/>
            <a:ext cx="45719" cy="613793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33B8D9-9641-47CC-B6B1-74488C26A761}"/>
              </a:ext>
            </a:extLst>
          </p:cNvPr>
          <p:cNvSpPr txBox="1"/>
          <p:nvPr/>
        </p:nvSpPr>
        <p:spPr>
          <a:xfrm>
            <a:off x="6736420" y="2658304"/>
            <a:ext cx="51770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AED279A-9EFE-4765-A7A4-65EBD0368989}"/>
              </a:ext>
            </a:extLst>
          </p:cNvPr>
          <p:cNvGrpSpPr/>
          <p:nvPr/>
        </p:nvGrpSpPr>
        <p:grpSpPr>
          <a:xfrm>
            <a:off x="8497770" y="1694001"/>
            <a:ext cx="2803160" cy="1832157"/>
            <a:chOff x="8241060" y="3532234"/>
            <a:chExt cx="2803160" cy="1832157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1A7768D-4924-4598-B0AF-39A5DDBDD0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66614"/>
            <a:stretch/>
          </p:blipFill>
          <p:spPr>
            <a:xfrm>
              <a:off x="9268106" y="3532234"/>
              <a:ext cx="1107250" cy="179847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F82BF01-AC92-420A-8AF5-491E8F5D5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741"/>
            <a:stretch/>
          </p:blipFill>
          <p:spPr>
            <a:xfrm>
              <a:off x="8241060" y="4467174"/>
              <a:ext cx="823840" cy="89721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8D33BAA-5EEF-481A-B38A-62BB0CB9C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6200000">
              <a:off x="9912528" y="4168811"/>
              <a:ext cx="1026556" cy="1236829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88B287D-E1BE-4E33-82DB-A7F7576E7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5119" y="4415452"/>
            <a:ext cx="1870680" cy="14905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F4171-EF19-4642-843F-01FCF67E60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7095" y="3130190"/>
            <a:ext cx="2871465" cy="3828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B42F9B-EF7B-41D1-A6E3-9E227E1D5B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308" r="30617"/>
          <a:stretch/>
        </p:blipFill>
        <p:spPr>
          <a:xfrm>
            <a:off x="3989062" y="1278517"/>
            <a:ext cx="1795081" cy="574293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B09DBA0-4579-4890-9F9D-C1E94ED6C9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16016" y="3160071"/>
            <a:ext cx="2871465" cy="38286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C6F638A-F5E8-4AA6-9632-50322260508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780" r="22988"/>
          <a:stretch/>
        </p:blipFill>
        <p:spPr>
          <a:xfrm>
            <a:off x="7774097" y="1245761"/>
            <a:ext cx="2020361" cy="574293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B7055C1-B03C-4094-A30C-B0498DC9EF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099" r="28826"/>
          <a:stretch/>
        </p:blipFill>
        <p:spPr>
          <a:xfrm>
            <a:off x="5916403" y="1245761"/>
            <a:ext cx="1795081" cy="57429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6081A43-5E74-4DF7-8DE5-F46A397C4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1936" y="3255464"/>
            <a:ext cx="2871465" cy="382862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5AE343-595E-46C9-93F8-40A0912FF6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6441" y="63790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23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15508 -0.2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-1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-2.59259E-6 L 0.00208 0.1562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-0.00378 -0.23842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6 -1.48148E-6 L -0.00052 0.2011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4974 -0.2182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0833E-6 -1.48148E-6 L -0.00169 0.20671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15" grpId="0" animBg="1"/>
      <p:bldP spid="16" grpId="0" animBg="1"/>
      <p:bldP spid="20" grpId="0"/>
      <p:bldP spid="22" grpId="0"/>
      <p:bldP spid="25" grpId="0" animBg="1"/>
      <p:bldP spid="26" grpId="0"/>
    </p:bld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668254" y="2196076"/>
            <a:ext cx="7038649" cy="12357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668254" y="4323658"/>
            <a:ext cx="4802185" cy="1281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318672-0A3C-4E55-BD7E-C1F845869FE3}"/>
              </a:ext>
            </a:extLst>
          </p:cNvPr>
          <p:cNvSpPr/>
          <p:nvPr/>
        </p:nvSpPr>
        <p:spPr>
          <a:xfrm>
            <a:off x="3010692" y="552849"/>
            <a:ext cx="6457158" cy="771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So sánh kết quả đo của 2 băng giấy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1AECA3-3061-4E35-99E4-F3C4ABF196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39"/>
          <a:stretch/>
        </p:blipFill>
        <p:spPr>
          <a:xfrm>
            <a:off x="6456367" y="3797602"/>
            <a:ext cx="2212951" cy="2561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2EE3D2-0F81-4524-9CA4-1D8D180922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29"/>
          <a:stretch/>
        </p:blipFill>
        <p:spPr>
          <a:xfrm>
            <a:off x="9455902" y="3876556"/>
            <a:ext cx="1949515" cy="2482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1792DF-BC0F-45CA-8679-492C3E110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3201" y="2078165"/>
            <a:ext cx="2639797" cy="132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CFC46-9B3E-4071-AD1F-61186964B4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8953" y="4890081"/>
            <a:ext cx="2804403" cy="183505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93E097-D9A3-4B4A-B1EF-732E959E4D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87949" y="618821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386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-0.13594 -0.0032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3" grpId="0" animBg="1"/>
    </p:bldLst>
  </p:timing>
  <p:extLst>
    <p:ext uri="{E180D4A7-C9FB-4DFB-919C-405C955672EB}">
      <p14:showEvtLst xmlns:p14="http://schemas.microsoft.com/office/powerpoint/2010/main">
        <p14:playEvt time="79" objId="9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668254" y="2196076"/>
            <a:ext cx="7038649" cy="12357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668254" y="4323658"/>
            <a:ext cx="4802185" cy="1281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318672-0A3C-4E55-BD7E-C1F845869FE3}"/>
              </a:ext>
            </a:extLst>
          </p:cNvPr>
          <p:cNvSpPr/>
          <p:nvPr/>
        </p:nvSpPr>
        <p:spPr>
          <a:xfrm>
            <a:off x="3010692" y="552849"/>
            <a:ext cx="6457158" cy="771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sánh kết quả đo của 2 băng giấy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1792DF-BC0F-45CA-8679-492C3E1104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3201" y="2078165"/>
            <a:ext cx="2639797" cy="13229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CFC46-9B3E-4071-AD1F-61186964B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9271" y="3520450"/>
            <a:ext cx="2804403" cy="183505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39189C-B402-4CB1-A5B0-0A412ADC6C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48868" y="6414867"/>
            <a:ext cx="443131" cy="4431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38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>
    <p:ext uri="{E180D4A7-C9FB-4DFB-919C-405C955672EB}">
      <p14:showEvtLst xmlns:p14="http://schemas.microsoft.com/office/powerpoint/2010/main">
        <p14:playEvt time="92" objId="4"/>
        <p14:stopEvt time="49541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004E1-5B76-4D67-96AD-1820E52C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DE11DE-2150-467C-B892-69752F5E91BF}"/>
              </a:ext>
            </a:extLst>
          </p:cNvPr>
          <p:cNvSpPr txBox="1"/>
          <p:nvPr/>
        </p:nvSpPr>
        <p:spPr>
          <a:xfrm>
            <a:off x="5191125" y="3181350"/>
            <a:ext cx="1087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Kết luận :</a:t>
            </a:r>
          </a:p>
          <a:p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BE7A72-93B6-4FFD-932F-A19140720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55"/>
            <a:ext cx="12192000" cy="690385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C46968-7BE1-4139-8061-D662983B2414}"/>
              </a:ext>
            </a:extLst>
          </p:cNvPr>
          <p:cNvSpPr txBox="1"/>
          <p:nvPr/>
        </p:nvSpPr>
        <p:spPr>
          <a:xfrm>
            <a:off x="2058850" y="2524125"/>
            <a:ext cx="831532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</a:rPr>
              <a:t>Khi đo độ dài các đối tượng cùng 1 thước đo, đối tượng nào đo được nhiều lần hơn thì sẽ dài hơn và ngược lại đối tượng nào đo được ít lần hơn thì sẽ ngắn hơn</a:t>
            </a: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08F11-6FD9-420A-866F-B9CC681A2AD9}"/>
              </a:ext>
            </a:extLst>
          </p:cNvPr>
          <p:cNvSpPr txBox="1"/>
          <p:nvPr/>
        </p:nvSpPr>
        <p:spPr>
          <a:xfrm>
            <a:off x="4933950" y="1304925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ristote" panose="020B7200000000000000" pitchFamily="34" charset="0"/>
              </a:rPr>
              <a:t>Kết luận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0B8910-42EA-48E3-94C4-F9FDF15A20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4548" y="6503669"/>
            <a:ext cx="384517" cy="384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241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  <p:extLst>
    <p:ext uri="{E180D4A7-C9FB-4DFB-919C-405C955672EB}">
      <p14:showEvtLst xmlns:p14="http://schemas.microsoft.com/office/powerpoint/2010/main">
        <p14:playEvt time="0" objId="3"/>
        <p14:stopEvt time="21202" objId="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F0F3-5F4E-46D9-8BF7-3C9CEB349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10521E-4114-43A4-8788-0A9ED6AC8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" y="0"/>
            <a:ext cx="12159545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C02B5-2263-4C6B-B01F-D516C52AC02D}"/>
              </a:ext>
            </a:extLst>
          </p:cNvPr>
          <p:cNvSpPr txBox="1"/>
          <p:nvPr/>
        </p:nvSpPr>
        <p:spPr>
          <a:xfrm>
            <a:off x="6829425" y="1476375"/>
            <a:ext cx="2037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Trò chơi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925BE7-C23D-46FB-AD81-576D5BA12895}"/>
              </a:ext>
            </a:extLst>
          </p:cNvPr>
          <p:cNvSpPr txBox="1"/>
          <p:nvPr/>
        </p:nvSpPr>
        <p:spPr>
          <a:xfrm>
            <a:off x="6991350" y="2551907"/>
            <a:ext cx="2945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</a:rPr>
              <a:t>Ai nhanh trí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02105-4BDC-453B-B107-8A5966308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5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97" objId="3"/>
        <p14:stopEvt time="21278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312CC-E8EB-4CC1-8319-4839C8E9C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C833FE-39EC-4735-AAAC-0E66FA86B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" y="0"/>
            <a:ext cx="12125678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ADFF5-2A94-488D-B924-1422FF266157}"/>
              </a:ext>
            </a:extLst>
          </p:cNvPr>
          <p:cNvSpPr txBox="1"/>
          <p:nvPr/>
        </p:nvSpPr>
        <p:spPr>
          <a:xfrm>
            <a:off x="2114550" y="1027906"/>
            <a:ext cx="8315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Vì sao cùng 1 dụng cụ đo mà kết quả đo của 2 băng giấy lại khác nhau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890FA-9C4B-481A-B977-BEE8E47E539D}"/>
              </a:ext>
            </a:extLst>
          </p:cNvPr>
          <p:cNvSpPr txBox="1"/>
          <p:nvPr/>
        </p:nvSpPr>
        <p:spPr>
          <a:xfrm>
            <a:off x="3381375" y="229085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66988-8040-423B-816D-8BDDC959DDDA}"/>
              </a:ext>
            </a:extLst>
          </p:cNvPr>
          <p:cNvSpPr txBox="1"/>
          <p:nvPr/>
        </p:nvSpPr>
        <p:spPr>
          <a:xfrm>
            <a:off x="8439150" y="226712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BB968B-189E-452D-92B2-2F0510357647}"/>
              </a:ext>
            </a:extLst>
          </p:cNvPr>
          <p:cNvSpPr/>
          <p:nvPr/>
        </p:nvSpPr>
        <p:spPr>
          <a:xfrm>
            <a:off x="7785026" y="3266155"/>
            <a:ext cx="1752600" cy="6191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F7A1F-79B2-4A84-8EBD-B2DAE2F39DA7}"/>
              </a:ext>
            </a:extLst>
          </p:cNvPr>
          <p:cNvSpPr/>
          <p:nvPr/>
        </p:nvSpPr>
        <p:spPr>
          <a:xfrm>
            <a:off x="7785026" y="4028300"/>
            <a:ext cx="1319645" cy="6191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0A5445-6A4E-44E6-8C2E-17CF5DAC4CAC}"/>
              </a:ext>
            </a:extLst>
          </p:cNvPr>
          <p:cNvSpPr txBox="1"/>
          <p:nvPr/>
        </p:nvSpPr>
        <p:spPr>
          <a:xfrm>
            <a:off x="7029450" y="4875988"/>
            <a:ext cx="35342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Vì chiều dài khác nhau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62C2E2-9B4C-49ED-91C5-172E51D7E7C7}"/>
              </a:ext>
            </a:extLst>
          </p:cNvPr>
          <p:cNvSpPr txBox="1"/>
          <p:nvPr/>
        </p:nvSpPr>
        <p:spPr>
          <a:xfrm>
            <a:off x="2041128" y="4660195"/>
            <a:ext cx="3404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Vì màu sắc khác nhau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FACB0A-68F5-478D-98C1-5C81DE3C9EE1}"/>
              </a:ext>
            </a:extLst>
          </p:cNvPr>
          <p:cNvSpPr/>
          <p:nvPr/>
        </p:nvSpPr>
        <p:spPr>
          <a:xfrm>
            <a:off x="2562225" y="3429000"/>
            <a:ext cx="1028700" cy="95410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4E7A12-2D46-4F7E-965E-A4789333F9AC}"/>
              </a:ext>
            </a:extLst>
          </p:cNvPr>
          <p:cNvSpPr/>
          <p:nvPr/>
        </p:nvSpPr>
        <p:spPr>
          <a:xfrm>
            <a:off x="3743325" y="3437605"/>
            <a:ext cx="1028700" cy="95410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A470E4-07EE-457E-A3CD-7EEFAD708B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484" y="6597747"/>
            <a:ext cx="405915" cy="405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12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 animBg="1"/>
      <p:bldP spid="9" grpId="1" animBg="1"/>
      <p:bldP spid="10" grpId="0" animBg="1"/>
      <p:bldP spid="10" grpId="1" animBg="1"/>
      <p:bldP spid="12" grpId="0"/>
      <p:bldP spid="12" grpId="1"/>
      <p:bldP spid="13" grpId="0"/>
      <p:bldP spid="13" grpId="1"/>
      <p:bldP spid="14" grpId="0" animBg="1"/>
      <p:bldP spid="14" grpId="1" animBg="1"/>
      <p:bldP spid="15" grpId="0" animBg="1"/>
      <p:bldP spid="15" grpId="1" animBg="1"/>
    </p:bldLst>
  </p:timing>
  <p:extLst>
    <p:ext uri="{E180D4A7-C9FB-4DFB-919C-405C955672EB}">
      <p14:showEvtLst xmlns:p14="http://schemas.microsoft.com/office/powerpoint/2010/main">
        <p14:playEvt time="1" objId="3"/>
        <p14:stopEvt time="40673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9A5B-CB32-4F91-8562-ECDF6F3E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B47DC1-78FB-40F5-9ADD-7FF38E164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" y="0"/>
            <a:ext cx="12254795" cy="683021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847515-B82C-4F7A-BA95-43541962C612}"/>
              </a:ext>
            </a:extLst>
          </p:cNvPr>
          <p:cNvSpPr txBox="1"/>
          <p:nvPr/>
        </p:nvSpPr>
        <p:spPr>
          <a:xfrm>
            <a:off x="2396555" y="421864"/>
            <a:ext cx="8367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B050"/>
                </a:solidFill>
              </a:rPr>
              <a:t>Nếu cô đo chiều dài của 2 bức tranh bằng gang tay, bức tranh nào đo được số lần nhiều hơn thì sẽ dài hơn .</a:t>
            </a:r>
          </a:p>
          <a:p>
            <a:pPr algn="ctr"/>
            <a:r>
              <a:rPr lang="en-US" sz="2800" b="1">
                <a:solidFill>
                  <a:srgbClr val="00B050"/>
                </a:solidFill>
              </a:rPr>
              <a:t>Đúng hay sai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EE413D-18E8-40DD-B766-DD59AFB769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0917" y1="18667" x2="20917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390" y="1907323"/>
            <a:ext cx="4176252" cy="41762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C22167-0075-47D2-9585-04122C857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20917" y1="18667" x2="20917" y2="1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17" y="2463608"/>
            <a:ext cx="3422944" cy="35936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B5DF1-E92E-4580-82C3-3CA87A1D1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60" y="4458162"/>
            <a:ext cx="2261419" cy="176473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AF582A-4EDD-4EBF-B89B-4922D2FCD9D5}"/>
              </a:ext>
            </a:extLst>
          </p:cNvPr>
          <p:cNvSpPr/>
          <p:nvPr/>
        </p:nvSpPr>
        <p:spPr>
          <a:xfrm>
            <a:off x="9314894" y="2698494"/>
            <a:ext cx="2219632" cy="825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1. Đúng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8F3FE21-35E6-4637-AFE0-8A9FE8CCAFF4}"/>
              </a:ext>
            </a:extLst>
          </p:cNvPr>
          <p:cNvSpPr/>
          <p:nvPr/>
        </p:nvSpPr>
        <p:spPr>
          <a:xfrm>
            <a:off x="9351707" y="4136174"/>
            <a:ext cx="2219632" cy="825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2. Sai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C5D352-BF8F-4C6B-8D8D-67C37DCCBB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53799" y="6395032"/>
            <a:ext cx="356855" cy="35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12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00221 0.132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  <p:extLst>
    <p:ext uri="{E180D4A7-C9FB-4DFB-919C-405C955672EB}">
      <p14:showEvtLst xmlns:p14="http://schemas.microsoft.com/office/powerpoint/2010/main">
        <p14:playEvt time="1" objId="3"/>
        <p14:stopEvt time="45848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4E428-53B5-4C3A-98B0-B17CB669E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BA2438-ACD0-4F89-A8FC-A2A29D089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31687-B34C-48BD-9CF6-65C6B90DDA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31" b="34473"/>
          <a:stretch/>
        </p:blipFill>
        <p:spPr>
          <a:xfrm>
            <a:off x="-380140" y="4462438"/>
            <a:ext cx="3913915" cy="21272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C51595-1085-4021-A78C-D46C911F05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2" b="25261"/>
          <a:stretch/>
        </p:blipFill>
        <p:spPr>
          <a:xfrm>
            <a:off x="202360" y="2055812"/>
            <a:ext cx="4131515" cy="2127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B9578E-DD63-4508-B332-C089C026A4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34103"/>
          <a:stretch/>
        </p:blipFill>
        <p:spPr>
          <a:xfrm>
            <a:off x="6387316" y="2775235"/>
            <a:ext cx="438019" cy="1511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792A53-6D1B-4927-B0E3-2E6B86D4BBA4}"/>
              </a:ext>
            </a:extLst>
          </p:cNvPr>
          <p:cNvSpPr txBox="1"/>
          <p:nvPr/>
        </p:nvSpPr>
        <p:spPr>
          <a:xfrm>
            <a:off x="2148317" y="351484"/>
            <a:ext cx="7647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Theo các con chiếc giày nào dài hơn,chiếc giày nào ngắn hơn 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7A7BF-62A8-46BD-A985-22CD97E4D5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8105" y="2687658"/>
            <a:ext cx="1295436" cy="131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DACD7D-6D37-4C33-801B-B8AFD2735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9912" y="5020704"/>
            <a:ext cx="1694235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DB8527-BC5F-4DBB-8AE1-1219FBE0E6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36731" y="5615016"/>
            <a:ext cx="492581" cy="4167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02C6B17-D308-4258-9C0C-644E149763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6338" y="3324344"/>
            <a:ext cx="488220" cy="413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7C46F5-4D56-4D4D-B29C-53D2250CB9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 r="34103"/>
          <a:stretch/>
        </p:blipFill>
        <p:spPr>
          <a:xfrm flipH="1">
            <a:off x="5895303" y="4997729"/>
            <a:ext cx="493460" cy="170261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5C04804-0FDA-4092-9EB3-C8549F21D3C8}"/>
              </a:ext>
            </a:extLst>
          </p:cNvPr>
          <p:cNvGrpSpPr/>
          <p:nvPr/>
        </p:nvGrpSpPr>
        <p:grpSpPr>
          <a:xfrm>
            <a:off x="7240991" y="2773937"/>
            <a:ext cx="4444092" cy="1149800"/>
            <a:chOff x="7493823" y="2537861"/>
            <a:chExt cx="4444092" cy="113233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56BE7DB-5838-451F-BD8C-F38A8348FC6C}"/>
                </a:ext>
              </a:extLst>
            </p:cNvPr>
            <p:cNvSpPr/>
            <p:nvPr/>
          </p:nvSpPr>
          <p:spPr>
            <a:xfrm>
              <a:off x="7603275" y="2537861"/>
              <a:ext cx="4209777" cy="113233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0D47EF-ADDE-4C38-9AE5-28BA21929522}"/>
                </a:ext>
              </a:extLst>
            </p:cNvPr>
            <p:cNvSpPr txBox="1"/>
            <p:nvPr/>
          </p:nvSpPr>
          <p:spPr>
            <a:xfrm flipH="1">
              <a:off x="7493823" y="2821854"/>
              <a:ext cx="4444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Giày xanh ngắn hơn,giày đỏ dài hơn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0165A31-7394-48E8-8C14-00DA34910A06}"/>
              </a:ext>
            </a:extLst>
          </p:cNvPr>
          <p:cNvSpPr/>
          <p:nvPr/>
        </p:nvSpPr>
        <p:spPr>
          <a:xfrm>
            <a:off x="9096468" y="1866631"/>
            <a:ext cx="800838" cy="6939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4AD8783-AEDA-445A-8142-290BC123061E}"/>
              </a:ext>
            </a:extLst>
          </p:cNvPr>
          <p:cNvSpPr/>
          <p:nvPr/>
        </p:nvSpPr>
        <p:spPr>
          <a:xfrm>
            <a:off x="9096468" y="4154714"/>
            <a:ext cx="800838" cy="6939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EA1014-FA9C-463F-B80E-8CB26B26F0D1}"/>
              </a:ext>
            </a:extLst>
          </p:cNvPr>
          <p:cNvGrpSpPr/>
          <p:nvPr/>
        </p:nvGrpSpPr>
        <p:grpSpPr>
          <a:xfrm>
            <a:off x="7207032" y="5062020"/>
            <a:ext cx="4444092" cy="1149799"/>
            <a:chOff x="7520709" y="5014467"/>
            <a:chExt cx="4444092" cy="113233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02A9197-303D-4D45-B3BA-B7FBB068D570}"/>
                </a:ext>
              </a:extLst>
            </p:cNvPr>
            <p:cNvSpPr/>
            <p:nvPr/>
          </p:nvSpPr>
          <p:spPr>
            <a:xfrm>
              <a:off x="7610980" y="5014467"/>
              <a:ext cx="4209777" cy="1132334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D46DCA3-0541-4C30-9FA6-92EAE5C8C18D}"/>
                </a:ext>
              </a:extLst>
            </p:cNvPr>
            <p:cNvSpPr txBox="1"/>
            <p:nvPr/>
          </p:nvSpPr>
          <p:spPr>
            <a:xfrm flipH="1">
              <a:off x="7520709" y="5200818"/>
              <a:ext cx="4444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Giày đỏ ngắn hơn,giày xanh dài hơn</a:t>
              </a:r>
            </a:p>
          </p:txBody>
        </p:sp>
      </p:grp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19BDB5-F493-47B5-944F-D9241291DA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36670" y="628486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67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2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022E-16 L 3.75E-6 -0.25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5 -0.00764 L 0.00898 -0.26574 " pathEditMode="relative" rAng="0" ptsTypes="AA">
                                      <p:cBhvr>
                                        <p:cTn id="85" dur="4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-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20" grpId="0" animBg="1"/>
      <p:bldP spid="20" grpId="1" animBg="1"/>
      <p:bldP spid="22" grpId="0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8790" b="66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196536" y="2303663"/>
            <a:ext cx="7798929" cy="1415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71"/>
              </a:lnSpc>
            </a:pPr>
            <a:r>
              <a:rPr lang="en-US" sz="8622">
                <a:solidFill>
                  <a:srgbClr val="FF1616"/>
                </a:solidFill>
                <a:latin typeface="Dancing Script Bold"/>
              </a:rPr>
              <a:t>Liên hệ thực tế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55CFBA-6358-4E79-97AB-1136178DF2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7521" y="6400800"/>
            <a:ext cx="437476" cy="3575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mute="1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4"/>
        <p14:stopEvt time="789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9557" r="156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534383" y="2081935"/>
            <a:ext cx="6285997" cy="1522702"/>
            <a:chOff x="0" y="0"/>
            <a:chExt cx="3439723" cy="8332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39723" cy="833229"/>
            </a:xfrm>
            <a:custGeom>
              <a:avLst/>
              <a:gdLst/>
              <a:ahLst/>
              <a:cxnLst/>
              <a:rect l="l" t="t" r="r" b="b"/>
              <a:pathLst>
                <a:path w="3439723" h="833229">
                  <a:moveTo>
                    <a:pt x="0" y="0"/>
                  </a:moveTo>
                  <a:lnTo>
                    <a:pt x="3439723" y="0"/>
                  </a:lnTo>
                  <a:lnTo>
                    <a:pt x="3439723" y="833229"/>
                  </a:lnTo>
                  <a:lnTo>
                    <a:pt x="0" y="833229"/>
                  </a:lnTo>
                  <a:close/>
                </a:path>
              </a:pathLst>
            </a:custGeom>
            <a:solidFill>
              <a:srgbClr val="008037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667732" y="4188991"/>
            <a:ext cx="4376811" cy="1497581"/>
            <a:chOff x="0" y="0"/>
            <a:chExt cx="2395009" cy="8194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95009" cy="819483"/>
            </a:xfrm>
            <a:custGeom>
              <a:avLst/>
              <a:gdLst/>
              <a:ahLst/>
              <a:cxnLst/>
              <a:rect l="l" t="t" r="r" b="b"/>
              <a:pathLst>
                <a:path w="2395009" h="819483">
                  <a:moveTo>
                    <a:pt x="0" y="0"/>
                  </a:moveTo>
                  <a:lnTo>
                    <a:pt x="2395009" y="0"/>
                  </a:lnTo>
                  <a:lnTo>
                    <a:pt x="2395009" y="819483"/>
                  </a:lnTo>
                  <a:lnTo>
                    <a:pt x="0" y="819483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32C3B7E-158A-45CF-99B0-18EAAF2AD52E}"/>
              </a:ext>
            </a:extLst>
          </p:cNvPr>
          <p:cNvSpPr txBox="1"/>
          <p:nvPr/>
        </p:nvSpPr>
        <p:spPr>
          <a:xfrm flipH="1">
            <a:off x="4505325" y="666584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</a:rPr>
              <a:t>Chuẩn bị 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8C13A21-C64F-4493-8D22-B2816F6A5E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4472" y="6509656"/>
            <a:ext cx="348344" cy="34834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0" objId="10"/>
        <p14:stopEvt time="11906" objId="10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680" b="768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34166" y="1138776"/>
            <a:ext cx="2304509" cy="31675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23213" y="574564"/>
            <a:ext cx="3731757" cy="37317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806284" y="3004654"/>
            <a:ext cx="4246815" cy="333375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05B2D7-FC8B-4BCB-9C77-7E56616920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6268066"/>
            <a:ext cx="609600" cy="6682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0722" objId="7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680" b="7680"/>
          <a:stretch>
            <a:fillRect/>
          </a:stretch>
        </p:blipFill>
        <p:spPr>
          <a:xfrm>
            <a:off x="0" y="66822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9467" y="1405821"/>
            <a:ext cx="4036267" cy="20231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52296" y="1079269"/>
            <a:ext cx="2057400" cy="2743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57600" y="3822469"/>
            <a:ext cx="4876800" cy="234973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A85E2C-8E40-4218-A845-4B01B8078E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29253" y="6284741"/>
            <a:ext cx="325494" cy="3411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5127" objId="7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018" y="0"/>
            <a:ext cx="12182982" cy="676766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50703" y="2278931"/>
            <a:ext cx="6730231" cy="2060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400"/>
              </a:lnSpc>
            </a:pPr>
            <a:r>
              <a:rPr lang="en-US" sz="6000">
                <a:solidFill>
                  <a:srgbClr val="FF1616"/>
                </a:solidFill>
                <a:latin typeface="Sigmar One"/>
              </a:rPr>
              <a:t>HẸN GẶP LẠI CÁC BÉ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B0A3B6-8AA7-4858-901B-756B80C9F8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15806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5"/>
        <p14:stopEvt time="842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9557" r="1562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1983789"/>
            <a:ext cx="2278464" cy="2278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918458" y="1983789"/>
            <a:ext cx="1919681" cy="35311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80389" y="1165965"/>
            <a:ext cx="1330695" cy="13306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529071" y="851954"/>
            <a:ext cx="1280809" cy="12808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673467" y="851954"/>
            <a:ext cx="1330695" cy="13306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627325" y="1561961"/>
            <a:ext cx="1280809" cy="128080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809880" y="2276663"/>
            <a:ext cx="1320242" cy="13202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885698" y="2978474"/>
            <a:ext cx="1283778" cy="12837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33062" y="2631590"/>
            <a:ext cx="1280809" cy="12808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9346516" y="4722093"/>
            <a:ext cx="1280809" cy="1280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8367715" y="4031803"/>
            <a:ext cx="1330695" cy="1330695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C8E1E62-C1AB-4E39-849E-2E2D85D123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192000" y="6634919"/>
            <a:ext cx="446162" cy="4461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15"/>
        <p14:stopEvt time="6573" objId="1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79700" y="1912816"/>
            <a:ext cx="7058688" cy="25753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462"/>
              </a:lnSpc>
            </a:pPr>
            <a:r>
              <a:rPr lang="en-US" sz="4616">
                <a:solidFill>
                  <a:srgbClr val="FFFFFF"/>
                </a:solidFill>
                <a:latin typeface="Dancing Script Bold"/>
              </a:rPr>
              <a:t>Phần 1:</a:t>
            </a:r>
          </a:p>
          <a:p>
            <a:pPr algn="ctr" defTabSz="609630">
              <a:lnSpc>
                <a:spcPts val="7115"/>
              </a:lnSpc>
            </a:pPr>
            <a:r>
              <a:rPr lang="en-US" sz="5082">
                <a:solidFill>
                  <a:srgbClr val="FFFFFF"/>
                </a:solidFill>
                <a:latin typeface="Dancing Script Bold"/>
              </a:rPr>
              <a:t> Ôn kỹ năng đo độ dài 1 vật bằng 1 đơn vị đo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233A1C-161C-4F3F-8010-2A0574B071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0727" y="6344529"/>
            <a:ext cx="502723" cy="4065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>
    <p:ext uri="{E180D4A7-C9FB-4DFB-919C-405C955672EB}">
      <p14:showEvtLst xmlns:p14="http://schemas.microsoft.com/office/powerpoint/2010/main">
        <p14:playEvt time="0" objId="5"/>
        <p14:stopEvt time="9788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01FD-3A5F-46AD-91A5-3A4E98C3E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3F0CA-9E6A-405A-A6B6-3C96E3F5A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BB9D9-A9EC-4345-AEFC-556451271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D962CA-6736-49EE-A962-551A134836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3314" y="1600200"/>
            <a:ext cx="7163421" cy="24751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F2D391-45C0-4AF4-AF9E-5819C2CA82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3935" y="1122363"/>
            <a:ext cx="1969179" cy="1450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97BA70-17B3-43E1-9F06-354C4B4999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643" y="4553228"/>
            <a:ext cx="2243522" cy="1975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528EBE-E6F8-4C4F-9341-06919E10CF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8643" y="3991177"/>
            <a:ext cx="1518036" cy="1377815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256E10-D3EB-4C2B-B473-8B9027F883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94552" y="6406725"/>
            <a:ext cx="451275" cy="451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319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9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601FD-3A5F-46AD-91A5-3A4E98C3E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C3F0CA-9E6A-405A-A6B6-3C96E3F5A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BB9D9-A9EC-4345-AEFC-556451271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FD21B7F-68EE-4D12-A553-1E861ACD9D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29507" r="3509" b="33309"/>
          <a:stretch/>
        </p:blipFill>
        <p:spPr>
          <a:xfrm>
            <a:off x="2632712" y="1175946"/>
            <a:ext cx="7162942" cy="2475693"/>
          </a:xfrm>
          <a:prstGeom prst="rect">
            <a:avLst/>
          </a:prstGeom>
        </p:spPr>
      </p:pic>
      <p:sp>
        <p:nvSpPr>
          <p:cNvPr id="13" name="Minus Sign 12">
            <a:extLst>
              <a:ext uri="{FF2B5EF4-FFF2-40B4-BE49-F238E27FC236}">
                <a16:creationId xmlns:a16="http://schemas.microsoft.com/office/drawing/2014/main" id="{D0B7361F-BA22-405C-9E8E-1B1DB9A73697}"/>
              </a:ext>
            </a:extLst>
          </p:cNvPr>
          <p:cNvSpPr/>
          <p:nvPr/>
        </p:nvSpPr>
        <p:spPr>
          <a:xfrm>
            <a:off x="4400569" y="1753585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F32D1C0-6B6C-435A-B4A9-FFA0E3A5588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90"/>
          <a:stretch/>
        </p:blipFill>
        <p:spPr>
          <a:xfrm rot="5400000" flipH="1">
            <a:off x="4896350" y="4050536"/>
            <a:ext cx="1972813" cy="2240266"/>
          </a:xfrm>
          <a:prstGeom prst="rect">
            <a:avLst/>
          </a:prstGeom>
        </p:spPr>
      </p:pic>
      <p:sp>
        <p:nvSpPr>
          <p:cNvPr id="27" name="Minus Sign 26">
            <a:extLst>
              <a:ext uri="{FF2B5EF4-FFF2-40B4-BE49-F238E27FC236}">
                <a16:creationId xmlns:a16="http://schemas.microsoft.com/office/drawing/2014/main" id="{26F28F28-E4FF-469C-99BA-A9FA9C82DB78}"/>
              </a:ext>
            </a:extLst>
          </p:cNvPr>
          <p:cNvSpPr/>
          <p:nvPr/>
        </p:nvSpPr>
        <p:spPr>
          <a:xfrm>
            <a:off x="6191285" y="176152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Minus Sign 27">
            <a:extLst>
              <a:ext uri="{FF2B5EF4-FFF2-40B4-BE49-F238E27FC236}">
                <a16:creationId xmlns:a16="http://schemas.microsoft.com/office/drawing/2014/main" id="{972377FE-F0D4-4ADD-B070-95B2B5905680}"/>
              </a:ext>
            </a:extLst>
          </p:cNvPr>
          <p:cNvSpPr/>
          <p:nvPr/>
        </p:nvSpPr>
        <p:spPr>
          <a:xfrm>
            <a:off x="7970610" y="170825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Minus Sign 28">
            <a:extLst>
              <a:ext uri="{FF2B5EF4-FFF2-40B4-BE49-F238E27FC236}">
                <a16:creationId xmlns:a16="http://schemas.microsoft.com/office/drawing/2014/main" id="{B5EDBC02-3D3A-4E0F-B673-D7043CA7FC59}"/>
              </a:ext>
            </a:extLst>
          </p:cNvPr>
          <p:cNvSpPr/>
          <p:nvPr/>
        </p:nvSpPr>
        <p:spPr>
          <a:xfrm>
            <a:off x="9749935" y="163671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B26127-A095-4449-8BE7-04AB6E1F8173}"/>
              </a:ext>
            </a:extLst>
          </p:cNvPr>
          <p:cNvSpPr txBox="1"/>
          <p:nvPr/>
        </p:nvSpPr>
        <p:spPr>
          <a:xfrm>
            <a:off x="3304614" y="326691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5AA4D65-8449-4344-BAC3-8254DD1B22C6}"/>
              </a:ext>
            </a:extLst>
          </p:cNvPr>
          <p:cNvSpPr txBox="1"/>
          <p:nvPr/>
        </p:nvSpPr>
        <p:spPr>
          <a:xfrm>
            <a:off x="8648132" y="3302105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500760-B6B0-413D-96B5-9819AFF13BBB}"/>
              </a:ext>
            </a:extLst>
          </p:cNvPr>
          <p:cNvSpPr txBox="1"/>
          <p:nvPr/>
        </p:nvSpPr>
        <p:spPr>
          <a:xfrm>
            <a:off x="6825250" y="335899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670D89-7A75-4A5D-BA8D-605E9F77DD9B}"/>
              </a:ext>
            </a:extLst>
          </p:cNvPr>
          <p:cNvSpPr txBox="1"/>
          <p:nvPr/>
        </p:nvSpPr>
        <p:spPr>
          <a:xfrm>
            <a:off x="5027614" y="3320501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</a:rPr>
              <a:t>2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8CAC0D3-4EC7-4D79-A59C-5C4CDB2A17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5938" y1="72188" x2="65938" y2="7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78" y="4102170"/>
            <a:ext cx="1114425" cy="11144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2248AC6-EC54-446E-8D18-A54F3B35891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165" y="3695239"/>
            <a:ext cx="1655763" cy="1655763"/>
          </a:xfrm>
          <a:prstGeom prst="rect">
            <a:avLst/>
          </a:prstGeom>
        </p:spPr>
      </p:pic>
      <p:sp>
        <p:nvSpPr>
          <p:cNvPr id="19" name="Minus Sign 18">
            <a:extLst>
              <a:ext uri="{FF2B5EF4-FFF2-40B4-BE49-F238E27FC236}">
                <a16:creationId xmlns:a16="http://schemas.microsoft.com/office/drawing/2014/main" id="{63F96360-CB0B-4D07-8DEB-399C19F7B083}"/>
              </a:ext>
            </a:extLst>
          </p:cNvPr>
          <p:cNvSpPr/>
          <p:nvPr/>
        </p:nvSpPr>
        <p:spPr>
          <a:xfrm>
            <a:off x="2644103" y="1670152"/>
            <a:ext cx="45719" cy="3350830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41F21-0934-4CD0-B36F-2390488862B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7932" y="4228957"/>
            <a:ext cx="2243522" cy="1975275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5EC566-8591-4DCA-8AC3-38A34BA7C4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79481" y="63089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02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19075 -0.12061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4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-0.04245 -0.1136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10443 -0.1192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81481E-6 L 0.2513 -0.120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30" grpId="0"/>
      <p:bldP spid="31" grpId="0"/>
      <p:bldP spid="32" grpId="0"/>
      <p:bldP spid="33" grpId="0"/>
      <p:bldP spid="19" grpId="0" animBg="1"/>
    </p:bldLst>
  </p:timing>
  <p:extLst>
    <p:ext uri="{E180D4A7-C9FB-4DFB-919C-405C955672EB}">
      <p14:showEvtLst xmlns:p14="http://schemas.microsoft.com/office/powerpoint/2010/main">
        <p14:playEvt time="105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BA739-56D9-4130-86F4-CF9108571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522CD5-7700-475F-A9D4-7C5721EB4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875"/>
            <a:ext cx="12142612" cy="685799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60129B-680C-4ED6-9588-B9CD8C77CC22}"/>
              </a:ext>
            </a:extLst>
          </p:cNvPr>
          <p:cNvSpPr txBox="1"/>
          <p:nvPr/>
        </p:nvSpPr>
        <p:spPr>
          <a:xfrm flipH="1">
            <a:off x="2837568" y="2079248"/>
            <a:ext cx="64674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</a:rPr>
              <a:t>Phần 2 :</a:t>
            </a:r>
          </a:p>
          <a:p>
            <a:pPr algn="ctr"/>
            <a:r>
              <a:rPr lang="en-US" sz="4400" b="1">
                <a:solidFill>
                  <a:schemeClr val="bg1"/>
                </a:solidFill>
              </a:rPr>
              <a:t>Đo độ dài các vật bằng 1 đơn vị đo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A90378-D752-4A58-9788-5A5D249F86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02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  <p:extLst>
    <p:ext uri="{E180D4A7-C9FB-4DFB-919C-405C955672EB}">
      <p14:showEvtLst xmlns:p14="http://schemas.microsoft.com/office/powerpoint/2010/main">
        <p14:playEvt time="107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831816" y="1927277"/>
            <a:ext cx="7038649" cy="123579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 rot="5400000">
            <a:off x="7048098" y="2829280"/>
            <a:ext cx="4802185" cy="12817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C715DA-2FEC-4BC2-AD03-CF0CBC7CB702}"/>
              </a:ext>
            </a:extLst>
          </p:cNvPr>
          <p:cNvSpPr txBox="1"/>
          <p:nvPr/>
        </p:nvSpPr>
        <p:spPr>
          <a:xfrm flipH="1">
            <a:off x="2101927" y="3783217"/>
            <a:ext cx="470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Đo chiều dài : đo từ trái sang phải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EC0130-E97D-4261-BE6E-D626FCA04DF2}"/>
              </a:ext>
            </a:extLst>
          </p:cNvPr>
          <p:cNvSpPr txBox="1"/>
          <p:nvPr/>
        </p:nvSpPr>
        <p:spPr>
          <a:xfrm flipH="1">
            <a:off x="6791979" y="6031210"/>
            <a:ext cx="4961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Đo chiều cao : đo từ dưới lên trên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5BA6A95-55B5-4811-92F9-ACAE61D4A5B4}"/>
              </a:ext>
            </a:extLst>
          </p:cNvPr>
          <p:cNvSpPr/>
          <p:nvPr/>
        </p:nvSpPr>
        <p:spPr>
          <a:xfrm>
            <a:off x="870380" y="3470162"/>
            <a:ext cx="7067550" cy="1531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F99F68-928A-4D9C-B32D-A47261BFFC37}"/>
              </a:ext>
            </a:extLst>
          </p:cNvPr>
          <p:cNvSpPr/>
          <p:nvPr/>
        </p:nvSpPr>
        <p:spPr>
          <a:xfrm rot="16200000">
            <a:off x="8199869" y="3371763"/>
            <a:ext cx="4600572" cy="17484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A7C201-F142-4AE8-BD8B-DC23645BD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6677" y="6430903"/>
            <a:ext cx="366772" cy="366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9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/>
      <p:bldP spid="13" grpId="0"/>
      <p:bldP spid="14" grpId="0" animBg="1"/>
      <p:bldP spid="15" grpId="0" animBg="1"/>
    </p:bldLst>
  </p:timing>
  <p:extLst>
    <p:ext uri="{E180D4A7-C9FB-4DFB-919C-405C955672EB}">
      <p14:showEvtLst xmlns:p14="http://schemas.microsoft.com/office/powerpoint/2010/main">
        <p14:playEvt time="75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3C9C-800B-4E00-816E-DE390E876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AF7D3-04E4-44EB-A355-C4AAEEF03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93960D-EBFE-4DB0-BC0E-BB6FA7345922}"/>
              </a:ext>
            </a:extLst>
          </p:cNvPr>
          <p:cNvSpPr/>
          <p:nvPr/>
        </p:nvSpPr>
        <p:spPr>
          <a:xfrm>
            <a:off x="1602589" y="2728414"/>
            <a:ext cx="6943725" cy="12787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321E63-2182-4894-B59A-77E9B7293219}"/>
              </a:ext>
            </a:extLst>
          </p:cNvPr>
          <p:cNvSpPr/>
          <p:nvPr/>
        </p:nvSpPr>
        <p:spPr>
          <a:xfrm>
            <a:off x="1602589" y="4508844"/>
            <a:ext cx="5953125" cy="12578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323883E7-CCF8-4C66-95B7-91200CCB1F57}"/>
              </a:ext>
            </a:extLst>
          </p:cNvPr>
          <p:cNvSpPr/>
          <p:nvPr/>
        </p:nvSpPr>
        <p:spPr>
          <a:xfrm rot="19719416">
            <a:off x="2181974" y="1660814"/>
            <a:ext cx="1838325" cy="132556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Đối tượng đo</a:t>
            </a:r>
          </a:p>
        </p:txBody>
      </p: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C59A7B2E-44F1-4AB7-A799-2294B3BF4C0F}"/>
              </a:ext>
            </a:extLst>
          </p:cNvPr>
          <p:cNvSpPr/>
          <p:nvPr/>
        </p:nvSpPr>
        <p:spPr>
          <a:xfrm>
            <a:off x="6723998" y="533862"/>
            <a:ext cx="1476375" cy="1325563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0070C0"/>
                </a:solidFill>
              </a:rPr>
              <a:t>Thước đo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77830F7-1B96-4B3D-94B2-C9E6796F4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71" y="1135130"/>
            <a:ext cx="2719854" cy="165181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C032C7-D89F-4B2A-BE79-1672DB8248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201339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2FB02C-4DAC-468A-964D-F61D632EA84B}"/>
              </a:ext>
            </a:extLst>
          </p:cNvPr>
          <p:cNvSpPr txBox="1"/>
          <p:nvPr/>
        </p:nvSpPr>
        <p:spPr>
          <a:xfrm>
            <a:off x="595666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094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90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1.7|8.5|3.2|2.9|13.6|1.1|11.2|2.9|1.8|5|0.9|2|1|1|3.1|0.6|7.3|1.7|1.6|4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9|1.7|1.5|1.1|21.4|1.1|1.2|1.1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|1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6.7|1.2|0.6|2.7|1.2|0.7|13.4|1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4|1.2|8.2|1.9|14.7|1.5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3|1.4|1.5|4.7|1.1|2.2|1|9.9|3.9|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3|2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0.6|9.8|6.4|4.9|2.7|2.1|0.9|2|0.9|6.2|1.7|1.1|1.1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|4|2.5|5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3|5.7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6|8.4|4.7|10.4|4.9|2.3|15.9|0.6|9.4|3.2|1.9|4.6|0.6|1.6|0.6|1|2.9|0.6|1.9|0.6|1|3.1|0.6|9.2|1.6|1.8|1.6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290</Words>
  <Application>Microsoft Office PowerPoint</Application>
  <PresentationFormat>Widescreen</PresentationFormat>
  <Paragraphs>50</Paragraphs>
  <Slides>22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Sigmar One</vt:lpstr>
      <vt:lpstr>Dancing Script Bold</vt:lpstr>
      <vt:lpstr>Calibri Light</vt:lpstr>
      <vt:lpstr>Maven Pro Bold</vt:lpstr>
      <vt:lpstr>.VnAristote</vt:lpstr>
      <vt:lpstr>Cabin SemiBold</vt:lpstr>
      <vt:lpstr>Paytone One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PC</dc:creator>
  <cp:lastModifiedBy>XUAN PC</cp:lastModifiedBy>
  <cp:revision>24</cp:revision>
  <dcterms:created xsi:type="dcterms:W3CDTF">2022-03-11T13:55:51Z</dcterms:created>
  <dcterms:modified xsi:type="dcterms:W3CDTF">2022-04-25T16:36:43Z</dcterms:modified>
</cp:coreProperties>
</file>