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gOu7uy7jchp+Dx8R5rVWQ6i4GI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vi-V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4.jpg"/><Relationship Id="rId5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9.jpg"/><Relationship Id="rId5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8.jpg"/><Relationship Id="rId5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4.jpg"/><Relationship Id="rId5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6.jpg"/><Relationship Id="rId7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3.png"/><Relationship Id="rId7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873778" y="206152"/>
            <a:ext cx="43434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50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br>
              <a:rPr b="1" i="0" lang="vi-VN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vi-VN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UBND QUẬN LONG BIÊN</a:t>
            </a:r>
            <a:br>
              <a:rPr b="1" i="0" lang="vi-VN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vi-VN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MẦM NON PHÚC LỢI</a:t>
            </a:r>
            <a:br>
              <a:rPr b="1" i="0" lang="vi-V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vi-V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-------------------------------</a:t>
            </a:r>
            <a:br>
              <a:rPr b="1" i="0" lang="vi-VN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952305" y="5013176"/>
            <a:ext cx="52486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 thực hiện: Nguyễn Thị Thủy</a:t>
            </a:r>
            <a:endParaRPr b="1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9752" y="1117189"/>
            <a:ext cx="1218603" cy="9139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627403" y="331162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627403" y="399742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719768" y="308302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95725" y="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466875" y="2286850"/>
            <a:ext cx="4641228" cy="6095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Bài giảng</a:t>
            </a:r>
          </a:p>
        </p:txBody>
      </p:sp>
      <p:sp>
        <p:nvSpPr>
          <p:cNvPr id="96" name="Google Shape;96;p1"/>
          <p:cNvSpPr txBox="1"/>
          <p:nvPr/>
        </p:nvSpPr>
        <p:spPr>
          <a:xfrm>
            <a:off x="466883" y="3889698"/>
            <a:ext cx="524294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thơ: Bác Hồ kính yê</a:t>
            </a:r>
            <a:r>
              <a:rPr b="1" lang="vi-VN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b="1" lang="vi-VN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- Vũ Quang Vinh</a:t>
            </a:r>
            <a:endParaRPr b="1"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90000" y="3419102"/>
            <a:ext cx="5248622" cy="4616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Làm quen văn học</a:t>
            </a: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09830" y="304800"/>
            <a:ext cx="3312368" cy="447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09621" y="85751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09622" y="171504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8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91127" y="1340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945" y="-12431"/>
            <a:ext cx="9153945" cy="594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73" y="13401"/>
            <a:ext cx="82867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0"/>
          <p:cNvSpPr txBox="1"/>
          <p:nvPr/>
        </p:nvSpPr>
        <p:spPr>
          <a:xfrm>
            <a:off x="2004466" y="5972635"/>
            <a:ext cx="512512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Nhà sàn xinh xắn thân thương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Đón chào các bé lên thăm Bác Hồ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1321" y="835726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401"/>
            <a:ext cx="827584" cy="82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1340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1"/>
          <p:cNvSpPr/>
          <p:nvPr/>
        </p:nvSpPr>
        <p:spPr>
          <a:xfrm>
            <a:off x="899592" y="2852936"/>
            <a:ext cx="727280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Bác đã dành tình cảm 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 thế nào cho các cháu thiếu nhi?</a:t>
            </a:r>
            <a:endParaRPr/>
          </a:p>
        </p:txBody>
      </p:sp>
      <p:pic>
        <p:nvPicPr>
          <p:cNvPr id="196" name="Google Shape;19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836712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1340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94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54" y="13401"/>
            <a:ext cx="82867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2"/>
          <p:cNvSpPr txBox="1"/>
          <p:nvPr/>
        </p:nvSpPr>
        <p:spPr>
          <a:xfrm>
            <a:off x="2669876" y="6237312"/>
            <a:ext cx="38042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Bác luôn yêu quý trẻ thơ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4716" y="818141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4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39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401"/>
            <a:ext cx="827584" cy="82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1340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3"/>
          <p:cNvSpPr txBox="1"/>
          <p:nvPr/>
        </p:nvSpPr>
        <p:spPr>
          <a:xfrm>
            <a:off x="1043608" y="2852936"/>
            <a:ext cx="70567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 bài thơ,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Bác Hồ được miêu tả như thế nào?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836712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1603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6032"/>
            <a:ext cx="9144000" cy="607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6032"/>
            <a:ext cx="82867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4"/>
          <p:cNvSpPr txBox="1"/>
          <p:nvPr/>
        </p:nvSpPr>
        <p:spPr>
          <a:xfrm>
            <a:off x="1929289" y="6226224"/>
            <a:ext cx="52854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 ông tiên tóc bạc phơ dịu hiền.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83835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51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401"/>
            <a:ext cx="827584" cy="82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1340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5"/>
          <p:cNvSpPr/>
          <p:nvPr/>
        </p:nvSpPr>
        <p:spPr>
          <a:xfrm>
            <a:off x="971600" y="2780928"/>
            <a:ext cx="720080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Bác đã căn dặn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 cháu thiếu nhi điều gì?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14400" y="83671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1599" y="607399"/>
            <a:ext cx="7200801" cy="570192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5"/>
          <p:cNvSpPr/>
          <p:nvPr/>
        </p:nvSpPr>
        <p:spPr>
          <a:xfrm>
            <a:off x="3579117" y="1159074"/>
            <a:ext cx="475252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4000" cap="non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5 điều Bác Hồ dạy</a:t>
            </a:r>
            <a:endParaRPr b="1" sz="4000" cap="none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-2594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410" y="0"/>
            <a:ext cx="9148410" cy="587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410" y="13401"/>
            <a:ext cx="82867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6"/>
          <p:cNvSpPr/>
          <p:nvPr/>
        </p:nvSpPr>
        <p:spPr>
          <a:xfrm>
            <a:off x="4139952" y="424563"/>
            <a:ext cx="460093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4000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5 điều Bác Hồ dạy</a:t>
            </a:r>
            <a:endParaRPr b="1" sz="4000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 txBox="1"/>
          <p:nvPr/>
        </p:nvSpPr>
        <p:spPr>
          <a:xfrm flipH="1">
            <a:off x="1403648" y="5981816"/>
            <a:ext cx="61948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Năm điều Bác dạy thiêng liêng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 cháu ghi nhớ đời đời trong tim.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00" y="786549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401"/>
            <a:ext cx="827584" cy="82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1340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7"/>
          <p:cNvSpPr/>
          <p:nvPr/>
        </p:nvSpPr>
        <p:spPr>
          <a:xfrm>
            <a:off x="3103699" y="851247"/>
            <a:ext cx="33778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5400" cap="non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Giáo dục:</a:t>
            </a:r>
            <a:endParaRPr b="1" sz="5400" cap="none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7"/>
          <p:cNvSpPr/>
          <p:nvPr/>
        </p:nvSpPr>
        <p:spPr>
          <a:xfrm>
            <a:off x="522784" y="3501008"/>
            <a:ext cx="8023303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vi-V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 tỏ lòng biết ơn và kính yêu đối với Bác Hồ thì các con phải học giỏi, ngoan ngoãn, biết vâng lời ông bà, bố mẹ và cô giáo.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836712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401"/>
            <a:ext cx="827584" cy="82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01445" y="12512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2160" y="3577398"/>
            <a:ext cx="3312367" cy="328060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8"/>
          <p:cNvSpPr/>
          <p:nvPr/>
        </p:nvSpPr>
        <p:spPr>
          <a:xfrm>
            <a:off x="413792" y="1956829"/>
            <a:ext cx="603041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Bác Hồ kính yêu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Nhà sàn xinh xắn thân thương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Đón chào các bé lên thăm Bác Hồ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Bác luôn yêu quý trẻ thơ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Như ông tiên tóc bạc phơ dịu hiền.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Năm điều Bác dạy thiêng liêng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Chúng cháu ghi nhớ đời đời trong tim.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 Vũ Quang Vinh-</a:t>
            </a:r>
            <a:endParaRPr/>
          </a:p>
        </p:txBody>
      </p:sp>
      <p:sp>
        <p:nvSpPr>
          <p:cNvPr id="261" name="Google Shape;261;p18"/>
          <p:cNvSpPr/>
          <p:nvPr/>
        </p:nvSpPr>
        <p:spPr>
          <a:xfrm>
            <a:off x="413792" y="1956329"/>
            <a:ext cx="603041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Bác Hồ kính yêu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Nhà sàn xinh xắn thân thương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Đón chào các bé lên thăm Bác Hồ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Bác luôn yêu quý trẻ thơ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Như ông tiên tóc bạc phơ dịu hiền.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Năm điều Bác dạy thiêng liêng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Chúng cháu ghi nhớ đời đời trong tim.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Vũ Quang Vinh-</a:t>
            </a:r>
            <a:endParaRPr/>
          </a:p>
        </p:txBody>
      </p:sp>
      <p:pic>
        <p:nvPicPr>
          <p:cNvPr id="262" name="Google Shape;26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840904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89935" y="166840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2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2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2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2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2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2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401"/>
            <a:ext cx="827584" cy="82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1340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9"/>
          <p:cNvSpPr/>
          <p:nvPr/>
        </p:nvSpPr>
        <p:spPr>
          <a:xfrm>
            <a:off x="1333237" y="1522212"/>
            <a:ext cx="684076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Bác Hồ kính yêu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Nhà sàn xinh xắn thân thương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Đón chào các bé lên thăm Bác Hồ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Bác luôn yêu quý trẻ thơ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Như ông tiên tóc bạc phơ dịu hiền.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Năm điều Bác dạy thiêng liêng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 cháu ghi nhớ đời đời trong tim.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Vũ Quang Vinh-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1338353" y="1526452"/>
            <a:ext cx="684076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Bác Hồ kính yêu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Nhà sàn xinh xắn thân thương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Đón chào các bé lên thăm Bác Hồ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Bác luôn yêu quý trẻ thơ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Như ông tiên tóc bạc phơ dịu hiền.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Năm điều Bác dạy thiêng liêng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Chúng cháu ghi nhớ đời đời trong tim.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 Vũ Quang Vinh-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91261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181601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992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520" y="-9092"/>
            <a:ext cx="9167519" cy="686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42" y="24300"/>
            <a:ext cx="1006881" cy="1006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401"/>
            <a:ext cx="827584" cy="82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-482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0"/>
          <p:cNvSpPr/>
          <p:nvPr/>
        </p:nvSpPr>
        <p:spPr>
          <a:xfrm>
            <a:off x="2195736" y="17783"/>
            <a:ext cx="5976664" cy="33843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1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4BACC6"/>
                </a:solidFill>
                <a:latin typeface="Calibri"/>
              </a:rPr>
              <a:t>  Xin chào</a:t>
            </a:r>
            <a:br>
              <a:rPr b="1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4BACC6"/>
                </a:solidFill>
                <a:latin typeface="Calibri"/>
              </a:rPr>
            </a:br>
            <a:r>
              <a:rPr b="1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4BACC6"/>
                </a:solidFill>
                <a:latin typeface="Calibri"/>
              </a:rPr>
              <a:t> hẹn gặp lại!</a:t>
            </a:r>
          </a:p>
        </p:txBody>
      </p:sp>
      <p:pic>
        <p:nvPicPr>
          <p:cNvPr id="282" name="Google Shape;28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3792" y="4005064"/>
            <a:ext cx="266284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0"/>
          <p:cNvPicPr preferRelativeResize="0"/>
          <p:nvPr/>
        </p:nvPicPr>
        <p:blipFill rotWithShape="1">
          <a:blip r:embed="rId7">
            <a:alphaModFix/>
          </a:blip>
          <a:srcRect b="11887" l="53551" r="0" t="16557"/>
          <a:stretch/>
        </p:blipFill>
        <p:spPr>
          <a:xfrm>
            <a:off x="5544870" y="3645024"/>
            <a:ext cx="3613974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836712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1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401"/>
            <a:ext cx="827584" cy="82331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3851920" y="206084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2368170" y="1489348"/>
            <a:ext cx="65527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vi-VN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con vừa cùng nhau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vi-VN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hát bài hát gì?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2627784" y="3109245"/>
            <a:ext cx="651621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Bài hát Nhớ ơn Bác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Nhạc và lời: Phan Huỳnh Điểu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-2443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14400" y="87974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401"/>
            <a:ext cx="827584" cy="82331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1852108" y="836712"/>
            <a:ext cx="660832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Bài hát nói về điều gì?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2108" y="1628801"/>
            <a:ext cx="6804248" cy="52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686092" y="-1428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609600" y="836712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9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401"/>
            <a:ext cx="827584" cy="82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01445" y="12512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2160" y="3577398"/>
            <a:ext cx="3312367" cy="328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/>
          <p:nvPr/>
        </p:nvSpPr>
        <p:spPr>
          <a:xfrm>
            <a:off x="413792" y="1956829"/>
            <a:ext cx="603041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Bác Hồ kính yêu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Nhà sàn xinh xắn thân thương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Đón chào các bé lên thăm Bác Hồ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Bác luôn yêu quý trẻ thơ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Như ông tiên tóc bạc phơ dịu hiền.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Năm điều Bác dạy thiêng liêng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Chúng cháu ghi nhớ đời đời trong tim.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 Vũ Quang Vinh-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413792" y="1956329"/>
            <a:ext cx="603041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Bác Hồ kính yêu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Nhà sàn xinh xắn thân thương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Đón chào các bé lên thăm Bác Hồ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Bác luôn yêu quý trẻ thơ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Như ông tiên tóc bạc phơ dịu hiền.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Năm điều Bác dạy thiêng liêng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Chúng cháu ghi nhớ đời đời trong tim.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- Vũ Quang Vinh-</a:t>
            </a:r>
            <a:endParaRPr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840904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1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1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700"/>
                                        <p:tgtEl>
                                          <p:spTgt spid="13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401"/>
            <a:ext cx="827584" cy="82331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978803" y="552010"/>
            <a:ext cx="718978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Cô vừa đọc cho các con nghe bài thơ gì?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Của tác giả nào?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2195736" y="824965"/>
            <a:ext cx="507222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thơ nói về điều gì?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328001" y="5750534"/>
            <a:ext cx="88745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Bài thơ nói về tình cảm yêu mến của Bác Hồ và thiếu nhi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67" y="1772816"/>
            <a:ext cx="7837861" cy="397960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/>
          <p:nvPr/>
        </p:nvSpPr>
        <p:spPr>
          <a:xfrm>
            <a:off x="3950914" y="4890646"/>
            <a:ext cx="45720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Bác Hồ kính yêu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-Vũ Quang Vinh-</a:t>
            </a:r>
            <a:endParaRPr/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5284" y="1763259"/>
            <a:ext cx="7840663" cy="39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44063" y="785819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7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7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7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4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366"/>
            <a:ext cx="9144000" cy="686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5366"/>
            <a:ext cx="829128" cy="82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38746" y="98072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13401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344" y="305072"/>
            <a:ext cx="827584" cy="82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1340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1421650" y="1163888"/>
            <a:ext cx="691276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Bài thơ có tên là gì? Của tác giả nào?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6">
            <a:alphaModFix/>
          </a:blip>
          <a:srcRect b="28922" l="0" r="0" t="0"/>
          <a:stretch/>
        </p:blipFill>
        <p:spPr>
          <a:xfrm>
            <a:off x="1295636" y="1819673"/>
            <a:ext cx="7164796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/>
          <p:nvPr/>
        </p:nvSpPr>
        <p:spPr>
          <a:xfrm>
            <a:off x="3287288" y="5534561"/>
            <a:ext cx="561662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4000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Bác Hồ kính yêu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-Vũ Quang Vinh-</a:t>
            </a:r>
            <a:endParaRPr b="1" sz="2000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cap="non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3275856" y="454255"/>
            <a:ext cx="25056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 cap="none">
                <a:solidFill>
                  <a:srgbClr val="DAEEF3"/>
                </a:solidFill>
                <a:latin typeface="Calibri"/>
                <a:ea typeface="Calibri"/>
                <a:cs typeface="Calibri"/>
                <a:sym typeface="Calibri"/>
              </a:rPr>
              <a:t>Trò chuyện:</a:t>
            </a:r>
            <a:endParaRPr b="1" sz="3200" cap="none">
              <a:solidFill>
                <a:srgbClr val="DAEE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8590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3401"/>
            <a:ext cx="827584" cy="82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12025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9"/>
          <p:cNvSpPr/>
          <p:nvPr/>
        </p:nvSpPr>
        <p:spPr>
          <a:xfrm>
            <a:off x="2123728" y="3356992"/>
            <a:ext cx="525656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vi-V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 còn sống, Bác Hồ ở đâu?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83671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1600" y="620688"/>
            <a:ext cx="7200800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/>
          <p:nvPr/>
        </p:nvSpPr>
        <p:spPr>
          <a:xfrm>
            <a:off x="3641296" y="5733256"/>
            <a:ext cx="186140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vi-VN" sz="4000" cap="none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rPr>
              <a:t>Nhà sàn</a:t>
            </a:r>
            <a:endParaRPr b="0" sz="4000" cap="none">
              <a:solidFill>
                <a:srgbClr val="1D1B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09600" y="155316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8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9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8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2021-05-05T11:23:09Z</dcterms:created>
  <dc:creator>Windows User</dc:creator>
</cp:coreProperties>
</file>