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4a" ContentType="audio/mp4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82" r:id="rId2"/>
  </p:sldMasterIdLst>
  <p:notesMasterIdLst>
    <p:notesMasterId r:id="rId33"/>
  </p:notesMasterIdLst>
  <p:sldIdLst>
    <p:sldId id="302" r:id="rId3"/>
    <p:sldId id="279" r:id="rId4"/>
    <p:sldId id="278" r:id="rId5"/>
    <p:sldId id="269" r:id="rId6"/>
    <p:sldId id="277" r:id="rId7"/>
    <p:sldId id="280" r:id="rId8"/>
    <p:sldId id="281" r:id="rId9"/>
    <p:sldId id="282" r:id="rId10"/>
    <p:sldId id="266" r:id="rId11"/>
    <p:sldId id="267" r:id="rId12"/>
    <p:sldId id="303" r:id="rId13"/>
    <p:sldId id="304" r:id="rId14"/>
    <p:sldId id="305" r:id="rId15"/>
    <p:sldId id="283" r:id="rId16"/>
    <p:sldId id="287" r:id="rId17"/>
    <p:sldId id="285" r:id="rId18"/>
    <p:sldId id="286" r:id="rId19"/>
    <p:sldId id="284" r:id="rId20"/>
    <p:sldId id="301" r:id="rId21"/>
    <p:sldId id="289" r:id="rId22"/>
    <p:sldId id="288" r:id="rId23"/>
    <p:sldId id="293" r:id="rId24"/>
    <p:sldId id="290" r:id="rId25"/>
    <p:sldId id="294" r:id="rId26"/>
    <p:sldId id="291" r:id="rId27"/>
    <p:sldId id="295" r:id="rId28"/>
    <p:sldId id="296" r:id="rId29"/>
    <p:sldId id="297" r:id="rId30"/>
    <p:sldId id="298" r:id="rId31"/>
    <p:sldId id="300" r:id="rId32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34"/>
      <p:bold r:id="rId35"/>
      <p:italic r:id="rId36"/>
      <p:boldItalic r:id="rId37"/>
    </p:embeddedFont>
  </p:embeddedFont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74" autoAdjust="0"/>
    <p:restoredTop sz="92652" autoAdjust="0"/>
  </p:normalViewPr>
  <p:slideViewPr>
    <p:cSldViewPr>
      <p:cViewPr varScale="1">
        <p:scale>
          <a:sx n="67" d="100"/>
          <a:sy n="67" d="100"/>
        </p:scale>
        <p:origin x="492" y="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viewProps" Target="viewProps.xml"/><Relationship Id="rId21" Type="http://schemas.openxmlformats.org/officeDocument/2006/relationships/slide" Target="slides/slide19.xml"/><Relationship Id="rId34" Type="http://schemas.openxmlformats.org/officeDocument/2006/relationships/font" Target="fonts/font1.fntdata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font" Target="fonts/font4.fntdata"/><Relationship Id="rId40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3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font" Target="fonts/font2.fntdata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notesMaster" Target="notesMasters/notesMaster1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8424160-D814-491E-ADF2-B20D6012C80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AA5D6C3-9448-4BAC-B811-BA94076D0127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cs typeface="Arial" charset="0"/>
              </a:defRPr>
            </a:lvl1pPr>
          </a:lstStyle>
          <a:p>
            <a:pPr>
              <a:defRPr/>
            </a:pPr>
            <a:fld id="{9C2D832B-276F-45C9-BD00-2F9E26E6DA71}" type="datetimeFigureOut">
              <a:rPr lang="en-US"/>
              <a:pPr>
                <a:defRPr/>
              </a:pPr>
              <a:t>17/1/2022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9FDFA0CF-4D3A-4357-A77F-C7EEDA929A4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3CB78E18-A625-4E2F-A772-F9CADDBA539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06ED56E-E593-4418-8930-1152FE3215AD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0ACF3E-EC68-4A9F-AB6D-3AC2EDC055C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5DCA31DC-DB81-45BF-A194-8665843DBFF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2A002C-C79B-4351-B7B4-5D2A2EF436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028EAD-408F-422C-A034-9C1141BB6F59}" type="datetimeFigureOut">
              <a:rPr lang="en-US"/>
              <a:pPr>
                <a:defRPr/>
              </a:pPr>
              <a:t>17/1/2022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28296D-5DCF-4A35-BAA6-5D62F09425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15F988-4B81-4B69-B397-7733605D6F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FD988B-CC95-42F6-B522-CB15E3F1C7E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678278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0"/>
    </mc:Choice>
    <mc:Fallback>
      <p:transition advTm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C02BC4-6AD0-4982-BDDD-AD03721030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09F82A-5AA9-47A1-B017-A0CB44B5033B}" type="datetimeFigureOut">
              <a:rPr lang="en-US"/>
              <a:pPr>
                <a:defRPr/>
              </a:pPr>
              <a:t>17/1/2022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68031C-C1B3-43EE-A387-051BE7C240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43F7FD-7A40-4978-A55E-79FF67036A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05B339-A615-43B4-AECA-DCD9474BBAC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895937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0"/>
    </mc:Choice>
    <mc:Fallback>
      <p:transition advTm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6E2F13-2AE1-422B-AA81-2A81EB0D36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EB3C9D-1EC9-4970-BA17-3E6EC3B1A30B}" type="datetimeFigureOut">
              <a:rPr lang="en-US"/>
              <a:pPr>
                <a:defRPr/>
              </a:pPr>
              <a:t>17/1/2022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9D6757-3EB2-447B-96C5-E14C6EB550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2A38B8-3CD2-413B-ADC5-77F324E1C9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66B6DF-F34C-423E-9110-B510B6EAD28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316721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0"/>
    </mc:Choice>
    <mc:Fallback>
      <p:transition advTm="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1420283"/>
            <a:ext cx="38862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2590800"/>
            <a:ext cx="32004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3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17/1/2022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2565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0"/>
    </mc:Choice>
    <mc:Fallback>
      <p:transition advTm="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17/1/2022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33255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0"/>
    </mc:Choice>
    <mc:Fallback>
      <p:transition advTm="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1157" y="2937934"/>
            <a:ext cx="3886200" cy="908050"/>
          </a:xfr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1157" y="1937809"/>
            <a:ext cx="3886200" cy="1000125"/>
          </a:xfrm>
        </p:spPr>
        <p:txBody>
          <a:bodyPr anchor="b"/>
          <a:lstStyle>
            <a:lvl1pPr marL="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1pPr>
            <a:lvl2pPr marL="2286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57200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3pPr>
            <a:lvl4pPr marL="685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9144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1430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3716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6002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828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17/1/2022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530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0"/>
    </mc:Choice>
    <mc:Fallback>
      <p:transition advTm="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066800"/>
            <a:ext cx="20193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24100" y="1066800"/>
            <a:ext cx="20193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17/1/2022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9308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0"/>
    </mc:Choice>
    <mc:Fallback>
      <p:transition advTm="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1023409"/>
            <a:ext cx="2020094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8600" y="1449917"/>
            <a:ext cx="2020094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322513" y="1023409"/>
            <a:ext cx="2020888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322513" y="1449917"/>
            <a:ext cx="2020888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17/1/2022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71225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0"/>
    </mc:Choice>
    <mc:Fallback>
      <p:transition advTm="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17/1/2022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37614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0"/>
    </mc:Choice>
    <mc:Fallback>
      <p:transition advTm="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17/1/2022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6475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0"/>
    </mc:Choice>
    <mc:Fallback>
      <p:transition advTm="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82033"/>
            <a:ext cx="1504157" cy="774700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87525" y="182034"/>
            <a:ext cx="2555875" cy="3902075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956734"/>
            <a:ext cx="1504157" cy="3127375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450"/>
            </a:lvl4pPr>
            <a:lvl5pPr marL="914400" indent="0">
              <a:buNone/>
              <a:defRPr sz="450"/>
            </a:lvl5pPr>
            <a:lvl6pPr marL="1143000" indent="0">
              <a:buNone/>
              <a:defRPr sz="450"/>
            </a:lvl6pPr>
            <a:lvl7pPr marL="1371600" indent="0">
              <a:buNone/>
              <a:defRPr sz="450"/>
            </a:lvl7pPr>
            <a:lvl8pPr marL="1600200" indent="0">
              <a:buNone/>
              <a:defRPr sz="450"/>
            </a:lvl8pPr>
            <a:lvl9pPr marL="1828800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17/1/2022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3265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0"/>
    </mc:Choice>
    <mc:Fallback>
      <p:transition advTm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82E68D-5F03-4DE3-9551-07C722107F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CA19FF-CF5E-45E7-83C6-777ABAEC0B5C}" type="datetimeFigureOut">
              <a:rPr lang="en-US"/>
              <a:pPr>
                <a:defRPr/>
              </a:pPr>
              <a:t>17/1/2022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375A97-0754-4C7C-8F65-D140553868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F026DE-0D4A-4908-AAB1-28D3A6194F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50DE0F-D163-4257-9067-5443FD6494C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83128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0"/>
    </mc:Choice>
    <mc:Fallback>
      <p:transition advTm="0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6144" y="3200400"/>
            <a:ext cx="2743200" cy="377825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96144" y="408517"/>
            <a:ext cx="2743200" cy="2743200"/>
          </a:xfrm>
        </p:spPr>
        <p:txBody>
          <a:bodyPr/>
          <a:lstStyle>
            <a:lvl1pPr marL="0" indent="0">
              <a:buNone/>
              <a:defRPr sz="1600"/>
            </a:lvl1pPr>
            <a:lvl2pPr marL="228600" indent="0">
              <a:buNone/>
              <a:defRPr sz="1400"/>
            </a:lvl2pPr>
            <a:lvl3pPr marL="457200" indent="0">
              <a:buNone/>
              <a:defRPr sz="1200"/>
            </a:lvl3pPr>
            <a:lvl4pPr marL="685800" indent="0">
              <a:buNone/>
              <a:defRPr sz="1000"/>
            </a:lvl4pPr>
            <a:lvl5pPr marL="914400" indent="0">
              <a:buNone/>
              <a:defRPr sz="1000"/>
            </a:lvl5pPr>
            <a:lvl6pPr marL="1143000" indent="0">
              <a:buNone/>
              <a:defRPr sz="1000"/>
            </a:lvl6pPr>
            <a:lvl7pPr marL="1371600" indent="0">
              <a:buNone/>
              <a:defRPr sz="1000"/>
            </a:lvl7pPr>
            <a:lvl8pPr marL="1600200" indent="0">
              <a:buNone/>
              <a:defRPr sz="1000"/>
            </a:lvl8pPr>
            <a:lvl9pPr marL="1828800" indent="0">
              <a:buNone/>
              <a:defRPr sz="1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6144" y="3578225"/>
            <a:ext cx="2743200" cy="536575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450"/>
            </a:lvl4pPr>
            <a:lvl5pPr marL="914400" indent="0">
              <a:buNone/>
              <a:defRPr sz="450"/>
            </a:lvl5pPr>
            <a:lvl6pPr marL="1143000" indent="0">
              <a:buNone/>
              <a:defRPr sz="450"/>
            </a:lvl6pPr>
            <a:lvl7pPr marL="1371600" indent="0">
              <a:buNone/>
              <a:defRPr sz="450"/>
            </a:lvl7pPr>
            <a:lvl8pPr marL="1600200" indent="0">
              <a:buNone/>
              <a:defRPr sz="450"/>
            </a:lvl8pPr>
            <a:lvl9pPr marL="1828800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17/1/2022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96598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0"/>
    </mc:Choice>
    <mc:Fallback>
      <p:transition advTm="0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17/1/2022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9165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0"/>
    </mc:Choice>
    <mc:Fallback>
      <p:transition advTm="0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314700" y="183092"/>
            <a:ext cx="10287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83092"/>
            <a:ext cx="30099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17/1/2022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7386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0"/>
    </mc:Choice>
    <mc:Fallback>
      <p:transition advTm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5E8959-17B8-4572-89D0-48C9D9BA7B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901D4C-31CE-4AF8-AE9C-279E1284D7EF}" type="datetimeFigureOut">
              <a:rPr lang="en-US"/>
              <a:pPr>
                <a:defRPr/>
              </a:pPr>
              <a:t>17/1/2022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0F0E9F-E333-4632-B5FB-702DC32F06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0F78F4-8CA0-4CE7-A717-BA2B05FA18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111028-55B8-47C9-938E-AAE3B97938D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875299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0"/>
    </mc:Choice>
    <mc:Fallback>
      <p:transition advTm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2C60867-943D-46BE-B91E-B870FC4143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D79589-D63F-4981-8F53-66953B971996}" type="datetimeFigureOut">
              <a:rPr lang="en-US"/>
              <a:pPr>
                <a:defRPr/>
              </a:pPr>
              <a:t>17/1/2022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6E12A9FB-A456-40CD-BFBB-D9BCA9EF25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4EF436D1-9788-48F5-8DB6-5BA3D8935D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C48D6A-388D-4D7A-8FF6-92696ABFF88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326309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0"/>
    </mc:Choice>
    <mc:Fallback>
      <p:transition advTm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3FE3019A-FBA2-435E-B678-3C2C7D06D5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2C5750-93F9-439B-A3EB-3A4B8D82ABA3}" type="datetimeFigureOut">
              <a:rPr lang="en-US"/>
              <a:pPr>
                <a:defRPr/>
              </a:pPr>
              <a:t>17/1/2022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A7EB6D93-62A4-4F6C-8A46-26863B725E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AA3C6D60-4691-47AB-B688-D88A0634B7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32A704-C817-49D4-99D1-642AC7345BB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878207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0"/>
    </mc:Choice>
    <mc:Fallback>
      <p:transition advTm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6EFEC8DB-BC4F-4059-B81C-B77498FDE2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AE55B1-46A5-4C22-8D53-59989604631E}" type="datetimeFigureOut">
              <a:rPr lang="en-US"/>
              <a:pPr>
                <a:defRPr/>
              </a:pPr>
              <a:t>17/1/2022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4233CC38-0E76-46D7-A227-EE8EEBE794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57FC20FF-862A-4E4E-AF76-B9C4F02F2F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1E4690-EDA5-4558-9ED5-CD7E447077D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416807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0"/>
    </mc:Choice>
    <mc:Fallback>
      <p:transition advTm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9799B4A0-E7B1-4735-935B-EBEF20ADC3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D71F1B-9534-4A71-85D6-7E5A2981C90B}" type="datetimeFigureOut">
              <a:rPr lang="en-US"/>
              <a:pPr>
                <a:defRPr/>
              </a:pPr>
              <a:t>17/1/2022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7EA4E4F3-F462-4055-8DDB-F3062AB209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1ACCD1E3-F84F-4338-B6C0-9C89ECFBF0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3F3E18-21EC-45FD-A975-667A1CD75B6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535066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0"/>
    </mc:Choice>
    <mc:Fallback>
      <p:transition advTm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301D94BC-091E-459B-BC5B-893778C683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ADC578-3915-4E74-BC2B-BC4FF0CD9DE5}" type="datetimeFigureOut">
              <a:rPr lang="en-US"/>
              <a:pPr>
                <a:defRPr/>
              </a:pPr>
              <a:t>17/1/2022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64362C61-2E6D-4F73-B247-89F41E25A6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2C3CD57E-47C3-44A7-BE47-DBA46EA2DB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E34325-BC49-4D2C-88B4-67EC02B89D3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901005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0"/>
    </mc:Choice>
    <mc:Fallback>
      <p:transition advTm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088C3AEE-CDA9-443A-AD6B-4B4EF6AB3B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CC9258-9003-4695-93D3-7D3D687EA0DA}" type="datetimeFigureOut">
              <a:rPr lang="en-US"/>
              <a:pPr>
                <a:defRPr/>
              </a:pPr>
              <a:t>17/1/2022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41725416-AAF8-406D-9330-F0F4B7C344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108C927-F380-4CA5-B148-3CF87B4E3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FAE9AF-7E40-494F-BD59-5358FA16658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077456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0"/>
    </mc:Choice>
    <mc:Fallback>
      <p:transition advTm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2F429E6E-62A0-43B2-BFDD-BBE206076F24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21FF0B64-02DF-4730-934B-4E0804A6FA8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956986-FD5E-4735-8B2D-F306443D13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828B7CB-992D-47E4-897D-2993D3388EA6}" type="datetimeFigureOut">
              <a:rPr lang="en-US"/>
              <a:pPr>
                <a:defRPr/>
              </a:pPr>
              <a:t>17/1/2022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08CFB1-155C-4D34-B031-C75E9EAA72C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D8504A-8617-484D-A774-9096B3C8F8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47136588-543F-44F7-96C4-B0B511AF3BD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</p:sldLayoutIdLst>
  <mc:AlternateContent xmlns:mc="http://schemas.openxmlformats.org/markup-compatibility/2006">
    <mc:Choice xmlns:p14="http://schemas.microsoft.com/office/powerpoint/2010/main" Requires="p14">
      <p:transition p14:dur="10" advTm="0"/>
    </mc:Choice>
    <mc:Fallback>
      <p:transition advTm="0"/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183092"/>
            <a:ext cx="41148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1066800"/>
            <a:ext cx="41148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4237567"/>
            <a:ext cx="10668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17/1/2022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62100" y="4237567"/>
            <a:ext cx="14478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276600" y="4237567"/>
            <a:ext cx="10668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16424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</p:sldLayoutIdLst>
  <mc:AlternateContent xmlns:mc="http://schemas.openxmlformats.org/markup-compatibility/2006">
    <mc:Choice xmlns:p14="http://schemas.microsoft.com/office/powerpoint/2010/main" Requires="p14">
      <p:transition p14:dur="10" advTm="0"/>
    </mc:Choice>
    <mc:Fallback>
      <p:transition advTm="0"/>
    </mc:Fallback>
  </mc:AlternateContent>
  <p:txStyles>
    <p:titleStyle>
      <a:lvl1pPr algn="ctr" defTabSz="457200" rtl="0" eaLnBrk="1" latinLnBrk="0" hangingPunct="1"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4572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75" indent="-142875" algn="l" defTabSz="457200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00" indent="-114300" algn="l" defTabSz="457200" rtl="0" eaLnBrk="1" latinLnBrk="0" hangingPunct="1">
        <a:spcBef>
          <a:spcPct val="20000"/>
        </a:spcBef>
        <a:buFont typeface="Arial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indent="-114300" algn="l" defTabSz="457200" rtl="0" eaLnBrk="1" latinLnBrk="0" hangingPunct="1">
        <a:spcBef>
          <a:spcPct val="20000"/>
        </a:spcBef>
        <a:buFont typeface="Arial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NULL" TargetMode="External"/><Relationship Id="rId7" Type="http://schemas.openxmlformats.org/officeDocument/2006/relationships/image" Target="../media/image2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1.jpeg"/><Relationship Id="rId5" Type="http://schemas.openxmlformats.org/officeDocument/2006/relationships/slideLayout" Target="../slideLayouts/slideLayout1.xml"/><Relationship Id="rId4" Type="http://schemas.microsoft.com/office/2007/relationships/media" Target="../media/media2.mp3"/><Relationship Id="rId9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microsoft.com/office/2007/relationships/media" Target="../media/media9.m4a"/><Relationship Id="rId7" Type="http://schemas.openxmlformats.org/officeDocument/2006/relationships/image" Target="../media/image12.sv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1.png"/><Relationship Id="rId11" Type="http://schemas.openxmlformats.org/officeDocument/2006/relationships/image" Target="../media/image4.png"/><Relationship Id="rId5" Type="http://schemas.openxmlformats.org/officeDocument/2006/relationships/slideLayout" Target="../slideLayouts/slideLayout18.xml"/><Relationship Id="rId10" Type="http://schemas.openxmlformats.org/officeDocument/2006/relationships/image" Target="../media/image15.svg"/><Relationship Id="rId4" Type="http://schemas.openxmlformats.org/officeDocument/2006/relationships/audio" Target="../media/media9.m4a"/><Relationship Id="rId9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microsoft.com/office/2007/relationships/media" Target="../media/media10.m4a"/><Relationship Id="rId7" Type="http://schemas.openxmlformats.org/officeDocument/2006/relationships/image" Target="../media/image12.sv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1.png"/><Relationship Id="rId11" Type="http://schemas.openxmlformats.org/officeDocument/2006/relationships/image" Target="../media/image4.png"/><Relationship Id="rId5" Type="http://schemas.openxmlformats.org/officeDocument/2006/relationships/slideLayout" Target="../slideLayouts/slideLayout18.xml"/><Relationship Id="rId10" Type="http://schemas.openxmlformats.org/officeDocument/2006/relationships/image" Target="../media/image15.svg"/><Relationship Id="rId4" Type="http://schemas.openxmlformats.org/officeDocument/2006/relationships/audio" Target="../media/media10.m4a"/><Relationship Id="rId9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microsoft.com/office/2007/relationships/media" Target="../media/media11.m4a"/><Relationship Id="rId7" Type="http://schemas.openxmlformats.org/officeDocument/2006/relationships/image" Target="../media/image13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18.xml"/><Relationship Id="rId9" Type="http://schemas.openxmlformats.org/officeDocument/2006/relationships/image" Target="../media/image15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microsoft.com/office/2007/relationships/media" Target="../media/media12.m4a"/><Relationship Id="rId7" Type="http://schemas.openxmlformats.org/officeDocument/2006/relationships/image" Target="../media/image13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18.xml"/><Relationship Id="rId9" Type="http://schemas.openxmlformats.org/officeDocument/2006/relationships/image" Target="../media/image15.sv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media" Target="../media/media13.m4a"/><Relationship Id="rId7" Type="http://schemas.openxmlformats.org/officeDocument/2006/relationships/image" Target="../media/image4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6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13.m4a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4.mp4"/><Relationship Id="rId1" Type="http://schemas.microsoft.com/office/2007/relationships/media" Target="../media/media14.mp4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media" Target="../media/media15.m4a"/><Relationship Id="rId7" Type="http://schemas.openxmlformats.org/officeDocument/2006/relationships/image" Target="../media/image4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8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15.m4a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16.m4a"/><Relationship Id="rId7" Type="http://schemas.openxmlformats.org/officeDocument/2006/relationships/image" Target="../media/image20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9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16.m4a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NULL" TargetMode="External"/><Relationship Id="rId7" Type="http://schemas.openxmlformats.org/officeDocument/2006/relationships/image" Target="../media/image4.png"/><Relationship Id="rId2" Type="http://schemas.openxmlformats.org/officeDocument/2006/relationships/video" Target="../media/media17.mp4"/><Relationship Id="rId1" Type="http://schemas.microsoft.com/office/2007/relationships/media" Target="../media/media17.mp4"/><Relationship Id="rId6" Type="http://schemas.openxmlformats.org/officeDocument/2006/relationships/image" Target="../media/image17.png"/><Relationship Id="rId5" Type="http://schemas.openxmlformats.org/officeDocument/2006/relationships/slideLayout" Target="../slideLayouts/slideLayout7.xml"/><Relationship Id="rId4" Type="http://schemas.microsoft.com/office/2007/relationships/media" Target="../media/media2.mp3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media" Target="../media/media18.m4a"/><Relationship Id="rId7" Type="http://schemas.openxmlformats.org/officeDocument/2006/relationships/image" Target="../media/image4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21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18.m4a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media" Target="../media/media3.m4a"/><Relationship Id="rId7" Type="http://schemas.openxmlformats.org/officeDocument/2006/relationships/image" Target="../media/image4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.jpe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3.m4a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19.m4a"/><Relationship Id="rId7" Type="http://schemas.openxmlformats.org/officeDocument/2006/relationships/image" Target="../media/image20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9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19.m4a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media" Target="../media/media20.mp4"/><Relationship Id="rId7" Type="http://schemas.openxmlformats.org/officeDocument/2006/relationships/image" Target="../media/image22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5" Type="http://schemas.openxmlformats.org/officeDocument/2006/relationships/slideLayout" Target="../slideLayouts/slideLayout7.xml"/><Relationship Id="rId4" Type="http://schemas.openxmlformats.org/officeDocument/2006/relationships/video" Target="../media/media20.mp4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21.m4a"/><Relationship Id="rId7" Type="http://schemas.openxmlformats.org/officeDocument/2006/relationships/image" Target="../media/image24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23.jpe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21.m4a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22.m4a"/><Relationship Id="rId7" Type="http://schemas.openxmlformats.org/officeDocument/2006/relationships/image" Target="../media/image25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23.jpe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22.m4a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26.png"/><Relationship Id="rId4" Type="http://schemas.openxmlformats.org/officeDocument/2006/relationships/image" Target="../media/image23.jpeg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media" Target="../media/media23.m4a"/><Relationship Id="rId7" Type="http://schemas.openxmlformats.org/officeDocument/2006/relationships/image" Target="../media/image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7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23.m4a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microsoft.com/office/2007/relationships/media" Target="../media/media24.m4a"/><Relationship Id="rId7" Type="http://schemas.microsoft.com/office/2007/relationships/hdphoto" Target="../media/hdphoto1.wdp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28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24.m4a"/><Relationship Id="rId9" Type="http://schemas.openxmlformats.org/officeDocument/2006/relationships/image" Target="../media/image4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25.m4a"/><Relationship Id="rId7" Type="http://schemas.openxmlformats.org/officeDocument/2006/relationships/image" Target="../media/image31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30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25.m4a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26.m4a"/><Relationship Id="rId7" Type="http://schemas.openxmlformats.org/officeDocument/2006/relationships/image" Target="../media/image33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32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26.m4a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27.m4a"/><Relationship Id="rId7" Type="http://schemas.openxmlformats.org/officeDocument/2006/relationships/image" Target="../media/image35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34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27.m4a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4.m4a"/><Relationship Id="rId7" Type="http://schemas.openxmlformats.org/officeDocument/2006/relationships/image" Target="../media/image4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4.m4a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36.png"/><Relationship Id="rId4" Type="http://schemas.openxmlformats.org/officeDocument/2006/relationships/image" Target="../media/image3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B&#224;i%20%20h&#225;t%20con%20g&#224;%20tr&#7889;ng.mp4" TargetMode="External"/><Relationship Id="rId1" Type="http://schemas.microsoft.com/office/2007/relationships/media" Target="B&#224;i%20%20h&#225;t%20con%20g&#224;%20tr&#7889;ng.mp4" TargetMode="Externa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../media/media5.m4a"/><Relationship Id="rId7" Type="http://schemas.openxmlformats.org/officeDocument/2006/relationships/image" Target="../media/image4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8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5.m4a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6.m4a"/><Relationship Id="rId7" Type="http://schemas.openxmlformats.org/officeDocument/2006/relationships/image" Target="../media/image9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8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6.m4a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../media/media7.m4a"/><Relationship Id="rId7" Type="http://schemas.openxmlformats.org/officeDocument/2006/relationships/image" Target="../media/image4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0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7.m4a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microsoft.com/office/2007/relationships/media" Target="../media/media8.m4a"/><Relationship Id="rId7" Type="http://schemas.openxmlformats.org/officeDocument/2006/relationships/image" Target="../media/image12.sv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1.png"/><Relationship Id="rId11" Type="http://schemas.openxmlformats.org/officeDocument/2006/relationships/image" Target="../media/image4.png"/><Relationship Id="rId5" Type="http://schemas.openxmlformats.org/officeDocument/2006/relationships/slideLayout" Target="../slideLayouts/slideLayout18.xml"/><Relationship Id="rId10" Type="http://schemas.openxmlformats.org/officeDocument/2006/relationships/image" Target="../media/image15.svg"/><Relationship Id="rId4" Type="http://schemas.openxmlformats.org/officeDocument/2006/relationships/audio" Target="../media/media8.m4a"/><Relationship Id="rId9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C6CD543-DFDC-4606-8E52-33BC7B82AA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49500" y="260648"/>
            <a:ext cx="44450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PHÚC LỢI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2AD221B-0D57-4886-9ACB-B8D9B73681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1787" y="1104107"/>
            <a:ext cx="86042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6BDDF1D-F735-428B-ADBF-805AD740022C}"/>
              </a:ext>
            </a:extLst>
          </p:cNvPr>
          <p:cNvSpPr/>
          <p:nvPr/>
        </p:nvSpPr>
        <p:spPr>
          <a:xfrm>
            <a:off x="272422" y="2723026"/>
            <a:ext cx="8599149" cy="646331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/>
            </a:prstTxWarp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GIÁO ÁN </a:t>
            </a:r>
            <a:r>
              <a:rPr lang="en-US" sz="36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sz="3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phá</a:t>
            </a:r>
            <a:endParaRPr lang="en-US" sz="36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2E840E9-2DFF-4295-BC92-F0C7B9A75A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62138" y="3354388"/>
            <a:ext cx="562768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ĐỀ TÀI: KHÁM PHÁ CON GÀ TRỐNG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CE9A8168-BAFF-4EF3-921D-3232CDD5C0C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76375" y="4017963"/>
            <a:ext cx="6400800" cy="1011237"/>
          </a:xfrm>
        </p:spPr>
        <p:txBody>
          <a:bodyPr/>
          <a:lstStyle/>
          <a:p>
            <a:pPr eaLnBrk="1" hangingPunct="1"/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3 – 4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alt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sz="24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2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altLang="en-US" sz="2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4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altLang="en-US" sz="2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altLang="en-US" sz="2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endParaRPr lang="en-US" altLang="en-US" sz="24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290D936-351E-454A-AF28-583218D1B8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54" t="24811" r="43047" b="13348"/>
          <a:stretch>
            <a:fillRect/>
          </a:stretch>
        </p:blipFill>
        <p:spPr bwMode="auto">
          <a:xfrm>
            <a:off x="54768" y="3585369"/>
            <a:ext cx="2843213" cy="317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3F901AC-E441-4640-85EE-B8553B7EDEA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018810" y="1628800"/>
            <a:ext cx="609600" cy="609600"/>
          </a:xfrm>
          <a:prstGeom prst="rect">
            <a:avLst/>
          </a:prstGeom>
        </p:spPr>
      </p:pic>
      <p:pic>
        <p:nvPicPr>
          <p:cNvPr id="3" name="Ballerina - Quincas Moreira">
            <a:hlinkClick r:id="" action="ppaction://media"/>
            <a:extLst>
              <a:ext uri="{FF2B5EF4-FFF2-40B4-BE49-F238E27FC236}">
                <a16:creationId xmlns:a16="http://schemas.microsoft.com/office/drawing/2014/main" id="{F5582FCA-AE0A-4CA6-9640-36AA740A1DA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130753.02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044608" y="27890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72117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0"/>
    </mc:Choice>
    <mc:Fallback>
      <p:transition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1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70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22" presetClass="entr" presetSubtype="4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7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14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16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grpId="0" nodeType="withEffect">
                                  <p:stCondLst>
                                    <p:cond delay="53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7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7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109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22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22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1515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/>
      <p:bldP spid="8" grpId="0"/>
      <p:bldP spid="9" grpId="0" uiExpand="1" build="allAtOnce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E2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27746" y="212597"/>
            <a:ext cx="9170486" cy="634444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 rotWithShape="1">
          <a:blip r:embed="rId8"/>
          <a:srcRect l="8634" t="5512" r="12435" b="5512"/>
          <a:stretch/>
        </p:blipFill>
        <p:spPr>
          <a:xfrm>
            <a:off x="2528372" y="1424821"/>
            <a:ext cx="3555796" cy="400835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6938529" y="3384818"/>
            <a:ext cx="2205471" cy="3473182"/>
          </a:xfrm>
          <a:prstGeom prst="rect">
            <a:avLst/>
          </a:prstGeom>
        </p:spPr>
      </p:pic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4831557" y="1343767"/>
            <a:ext cx="1569267" cy="1308800"/>
            <a:chOff x="0" y="0"/>
            <a:chExt cx="6355080" cy="635508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355080" cy="6355080"/>
            </a:xfrm>
            <a:custGeom>
              <a:avLst/>
              <a:gdLst/>
              <a:ahLst/>
              <a:cxnLst/>
              <a:rect l="l" t="t" r="r" b="b"/>
              <a:pathLst>
                <a:path w="6355080" h="6355080">
                  <a:moveTo>
                    <a:pt x="3177540" y="6355080"/>
                  </a:moveTo>
                  <a:cubicBezTo>
                    <a:pt x="2329180" y="6355080"/>
                    <a:pt x="1530350" y="6024880"/>
                    <a:pt x="930910" y="5424170"/>
                  </a:cubicBezTo>
                  <a:cubicBezTo>
                    <a:pt x="330200" y="4824730"/>
                    <a:pt x="0" y="4025900"/>
                    <a:pt x="0" y="3177540"/>
                  </a:cubicBezTo>
                  <a:cubicBezTo>
                    <a:pt x="0" y="2329180"/>
                    <a:pt x="330200" y="1530350"/>
                    <a:pt x="930910" y="930910"/>
                  </a:cubicBezTo>
                  <a:cubicBezTo>
                    <a:pt x="1530350" y="330200"/>
                    <a:pt x="2329180" y="0"/>
                    <a:pt x="3177540" y="0"/>
                  </a:cubicBezTo>
                  <a:cubicBezTo>
                    <a:pt x="4025900" y="0"/>
                    <a:pt x="4824730" y="330200"/>
                    <a:pt x="5424170" y="930910"/>
                  </a:cubicBezTo>
                  <a:cubicBezTo>
                    <a:pt x="6024880" y="1531620"/>
                    <a:pt x="6355080" y="2329180"/>
                    <a:pt x="6355080" y="3177540"/>
                  </a:cubicBezTo>
                  <a:cubicBezTo>
                    <a:pt x="6355080" y="4025900"/>
                    <a:pt x="6024880" y="4824730"/>
                    <a:pt x="5424170" y="5424170"/>
                  </a:cubicBezTo>
                  <a:cubicBezTo>
                    <a:pt x="4824730" y="6024880"/>
                    <a:pt x="4025900" y="6355080"/>
                    <a:pt x="3177540" y="6355080"/>
                  </a:cubicBezTo>
                  <a:close/>
                  <a:moveTo>
                    <a:pt x="3177540" y="190500"/>
                  </a:moveTo>
                  <a:cubicBezTo>
                    <a:pt x="2379980" y="190500"/>
                    <a:pt x="1629410" y="501650"/>
                    <a:pt x="1065530" y="1065530"/>
                  </a:cubicBezTo>
                  <a:cubicBezTo>
                    <a:pt x="501650" y="1629410"/>
                    <a:pt x="190500" y="2379980"/>
                    <a:pt x="190500" y="3177540"/>
                  </a:cubicBezTo>
                  <a:cubicBezTo>
                    <a:pt x="190500" y="3975100"/>
                    <a:pt x="501650" y="4725670"/>
                    <a:pt x="1065530" y="5289550"/>
                  </a:cubicBezTo>
                  <a:cubicBezTo>
                    <a:pt x="1629410" y="5853430"/>
                    <a:pt x="2379980" y="6164580"/>
                    <a:pt x="3177540" y="6164580"/>
                  </a:cubicBezTo>
                  <a:cubicBezTo>
                    <a:pt x="3975100" y="6164580"/>
                    <a:pt x="4725670" y="5853430"/>
                    <a:pt x="5289550" y="5289550"/>
                  </a:cubicBezTo>
                  <a:cubicBezTo>
                    <a:pt x="5853430" y="4725670"/>
                    <a:pt x="6164580" y="3975100"/>
                    <a:pt x="6164580" y="3177540"/>
                  </a:cubicBezTo>
                  <a:cubicBezTo>
                    <a:pt x="6164580" y="2379980"/>
                    <a:pt x="5853430" y="1629410"/>
                    <a:pt x="5289550" y="1065530"/>
                  </a:cubicBezTo>
                  <a:cubicBezTo>
                    <a:pt x="4725670" y="501650"/>
                    <a:pt x="3975100" y="190500"/>
                    <a:pt x="3177540" y="190500"/>
                  </a:cubicBezTo>
                  <a:close/>
                </a:path>
              </a:pathLst>
            </a:custGeom>
            <a:solidFill>
              <a:srgbClr val="F13D9B"/>
            </a:solidFill>
          </p:spPr>
        </p:sp>
      </p:grpSp>
      <p:sp>
        <p:nvSpPr>
          <p:cNvPr id="7" name="AutoShape 7"/>
          <p:cNvSpPr/>
          <p:nvPr/>
        </p:nvSpPr>
        <p:spPr>
          <a:xfrm rot="-10800000">
            <a:off x="5982737" y="2002317"/>
            <a:ext cx="1188201" cy="938549"/>
          </a:xfrm>
          <a:prstGeom prst="line">
            <a:avLst/>
          </a:prstGeom>
          <a:ln w="57150" cap="rnd">
            <a:solidFill>
              <a:srgbClr val="000000"/>
            </a:solidFill>
            <a:prstDash val="solid"/>
            <a:headEnd type="none" w="sm" len="sm"/>
            <a:tailEnd type="arrow" w="med" len="sm"/>
          </a:ln>
        </p:spPr>
      </p:sp>
      <p:grpSp>
        <p:nvGrpSpPr>
          <p:cNvPr id="8" name="Group 8"/>
          <p:cNvGrpSpPr/>
          <p:nvPr/>
        </p:nvGrpSpPr>
        <p:grpSpPr>
          <a:xfrm>
            <a:off x="716658" y="1599674"/>
            <a:ext cx="1911306" cy="805285"/>
            <a:chOff x="0" y="0"/>
            <a:chExt cx="1497929" cy="463099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497929" cy="463099"/>
            </a:xfrm>
            <a:custGeom>
              <a:avLst/>
              <a:gdLst/>
              <a:ahLst/>
              <a:cxnLst/>
              <a:rect l="l" t="t" r="r" b="b"/>
              <a:pathLst>
                <a:path w="1497929" h="463099">
                  <a:moveTo>
                    <a:pt x="0" y="0"/>
                  </a:moveTo>
                  <a:lnTo>
                    <a:pt x="0" y="463099"/>
                  </a:lnTo>
                  <a:lnTo>
                    <a:pt x="1497929" y="463099"/>
                  </a:lnTo>
                  <a:lnTo>
                    <a:pt x="1497929" y="0"/>
                  </a:lnTo>
                  <a:lnTo>
                    <a:pt x="0" y="0"/>
                  </a:lnTo>
                  <a:close/>
                  <a:moveTo>
                    <a:pt x="1436969" y="402139"/>
                  </a:moveTo>
                  <a:lnTo>
                    <a:pt x="59690" y="402139"/>
                  </a:lnTo>
                  <a:lnTo>
                    <a:pt x="59690" y="59690"/>
                  </a:lnTo>
                  <a:lnTo>
                    <a:pt x="1436969" y="59690"/>
                  </a:lnTo>
                  <a:lnTo>
                    <a:pt x="1436969" y="402139"/>
                  </a:lnTo>
                  <a:close/>
                </a:path>
              </a:pathLst>
            </a:custGeom>
            <a:solidFill>
              <a:srgbClr val="F13D9B"/>
            </a:solidFill>
          </p:spPr>
        </p:sp>
      </p:grpSp>
      <p:sp>
        <p:nvSpPr>
          <p:cNvPr id="10" name="TextBox 10"/>
          <p:cNvSpPr txBox="1"/>
          <p:nvPr/>
        </p:nvSpPr>
        <p:spPr>
          <a:xfrm>
            <a:off x="1176389" y="1859912"/>
            <a:ext cx="1247475" cy="3295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457200" eaLnBrk="1" fontAlgn="auto" hangingPunct="1">
              <a:lnSpc>
                <a:spcPts val="231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dirty="0" err="1">
                <a:solidFill>
                  <a:srgbClr val="000000"/>
                </a:solidFill>
                <a:latin typeface="+mn-lt"/>
                <a:cs typeface="+mn-cs"/>
              </a:rPr>
              <a:t>Đầu</a:t>
            </a:r>
            <a:r>
              <a:rPr lang="en-US" sz="3200" dirty="0">
                <a:solidFill>
                  <a:srgbClr val="000000"/>
                </a:solidFill>
                <a:latin typeface="+mn-lt"/>
                <a:cs typeface="+mn-cs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+mn-lt"/>
                <a:cs typeface="+mn-cs"/>
              </a:rPr>
              <a:t>gà</a:t>
            </a:r>
            <a:endParaRPr lang="en-US" sz="3200" dirty="0">
              <a:solidFill>
                <a:srgbClr val="000000"/>
              </a:solidFill>
              <a:latin typeface="+mn-lt"/>
              <a:cs typeface="+mn-cs"/>
            </a:endParaRPr>
          </a:p>
        </p:txBody>
      </p:sp>
      <p:grpSp>
        <p:nvGrpSpPr>
          <p:cNvPr id="14" name="Group 8">
            <a:extLst>
              <a:ext uri="{FF2B5EF4-FFF2-40B4-BE49-F238E27FC236}">
                <a16:creationId xmlns:a16="http://schemas.microsoft.com/office/drawing/2014/main" id="{71A5A8FB-6E1E-49B5-937C-2A3E2E93A0C7}"/>
              </a:ext>
            </a:extLst>
          </p:cNvPr>
          <p:cNvGrpSpPr/>
          <p:nvPr/>
        </p:nvGrpSpPr>
        <p:grpSpPr>
          <a:xfrm>
            <a:off x="2765921" y="651151"/>
            <a:ext cx="1564612" cy="483715"/>
            <a:chOff x="0" y="0"/>
            <a:chExt cx="1497929" cy="463099"/>
          </a:xfrm>
        </p:grpSpPr>
        <p:sp>
          <p:nvSpPr>
            <p:cNvPr id="15" name="Freeform 9">
              <a:extLst>
                <a:ext uri="{FF2B5EF4-FFF2-40B4-BE49-F238E27FC236}">
                  <a16:creationId xmlns:a16="http://schemas.microsoft.com/office/drawing/2014/main" id="{F154F6CF-1131-4A50-B203-F447262F319E}"/>
                </a:ext>
              </a:extLst>
            </p:cNvPr>
            <p:cNvSpPr/>
            <p:nvPr/>
          </p:nvSpPr>
          <p:spPr>
            <a:xfrm>
              <a:off x="0" y="0"/>
              <a:ext cx="1497929" cy="463099"/>
            </a:xfrm>
            <a:custGeom>
              <a:avLst/>
              <a:gdLst/>
              <a:ahLst/>
              <a:cxnLst/>
              <a:rect l="l" t="t" r="r" b="b"/>
              <a:pathLst>
                <a:path w="1497929" h="463099">
                  <a:moveTo>
                    <a:pt x="0" y="0"/>
                  </a:moveTo>
                  <a:lnTo>
                    <a:pt x="0" y="463099"/>
                  </a:lnTo>
                  <a:lnTo>
                    <a:pt x="1497929" y="463099"/>
                  </a:lnTo>
                  <a:lnTo>
                    <a:pt x="1497929" y="0"/>
                  </a:lnTo>
                  <a:lnTo>
                    <a:pt x="0" y="0"/>
                  </a:lnTo>
                  <a:close/>
                  <a:moveTo>
                    <a:pt x="1436969" y="402139"/>
                  </a:moveTo>
                  <a:lnTo>
                    <a:pt x="59690" y="402139"/>
                  </a:lnTo>
                  <a:lnTo>
                    <a:pt x="59690" y="59690"/>
                  </a:lnTo>
                  <a:lnTo>
                    <a:pt x="1436969" y="59690"/>
                  </a:lnTo>
                  <a:lnTo>
                    <a:pt x="1436969" y="402139"/>
                  </a:lnTo>
                  <a:close/>
                </a:path>
              </a:pathLst>
            </a:custGeom>
            <a:solidFill>
              <a:srgbClr val="F13D9B"/>
            </a:solidFill>
          </p:spPr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86B1809F-0BF3-49DC-AB95-CFA15FF775DD}"/>
              </a:ext>
            </a:extLst>
          </p:cNvPr>
          <p:cNvSpPr txBox="1"/>
          <p:nvPr/>
        </p:nvSpPr>
        <p:spPr>
          <a:xfrm>
            <a:off x="2528372" y="1424821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1761FE3-91C7-4590-9B83-26EAD74D724C}"/>
              </a:ext>
            </a:extLst>
          </p:cNvPr>
          <p:cNvSpPr txBox="1"/>
          <p:nvPr/>
        </p:nvSpPr>
        <p:spPr>
          <a:xfrm>
            <a:off x="3204700" y="695765"/>
            <a:ext cx="8824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Mào</a:t>
            </a:r>
            <a:r>
              <a:rPr lang="en-US" dirty="0"/>
              <a:t> </a:t>
            </a:r>
            <a:r>
              <a:rPr lang="en-US" dirty="0" err="1"/>
              <a:t>gà</a:t>
            </a:r>
            <a:endParaRPr lang="en-US" dirty="0"/>
          </a:p>
        </p:txBody>
      </p:sp>
      <p:sp>
        <p:nvSpPr>
          <p:cNvPr id="18" name="AutoShape 7">
            <a:extLst>
              <a:ext uri="{FF2B5EF4-FFF2-40B4-BE49-F238E27FC236}">
                <a16:creationId xmlns:a16="http://schemas.microsoft.com/office/drawing/2014/main" id="{76FD7F87-6725-4E51-8B6F-CF4A2F5FC4E5}"/>
              </a:ext>
            </a:extLst>
          </p:cNvPr>
          <p:cNvSpPr/>
          <p:nvPr/>
        </p:nvSpPr>
        <p:spPr>
          <a:xfrm rot="-10800000" flipH="1" flipV="1">
            <a:off x="3704902" y="1164355"/>
            <a:ext cx="1725078" cy="536454"/>
          </a:xfrm>
          <a:prstGeom prst="line">
            <a:avLst/>
          </a:prstGeom>
          <a:ln w="57150" cap="rnd">
            <a:solidFill>
              <a:srgbClr val="000000"/>
            </a:solidFill>
            <a:prstDash val="solid"/>
            <a:headEnd type="none" w="sm" len="sm"/>
            <a:tailEnd type="arrow" w="med" len="sm"/>
          </a:ln>
        </p:spPr>
      </p:sp>
      <p:sp>
        <p:nvSpPr>
          <p:cNvPr id="24" name="AutoShape 7">
            <a:extLst>
              <a:ext uri="{FF2B5EF4-FFF2-40B4-BE49-F238E27FC236}">
                <a16:creationId xmlns:a16="http://schemas.microsoft.com/office/drawing/2014/main" id="{BEFCCFE0-5070-465E-B497-F5D9C660379A}"/>
              </a:ext>
            </a:extLst>
          </p:cNvPr>
          <p:cNvSpPr/>
          <p:nvPr/>
        </p:nvSpPr>
        <p:spPr>
          <a:xfrm rot="-10800000" flipV="1">
            <a:off x="5644941" y="1134865"/>
            <a:ext cx="1188200" cy="799361"/>
          </a:xfrm>
          <a:prstGeom prst="line">
            <a:avLst/>
          </a:prstGeom>
          <a:ln w="57150" cap="rnd">
            <a:solidFill>
              <a:srgbClr val="000000"/>
            </a:solidFill>
            <a:prstDash val="solid"/>
            <a:headEnd type="none" w="sm" len="sm"/>
            <a:tailEnd type="arrow" w="med" len="sm"/>
          </a:ln>
        </p:spPr>
      </p:sp>
      <p:grpSp>
        <p:nvGrpSpPr>
          <p:cNvPr id="25" name="Group 8">
            <a:extLst>
              <a:ext uri="{FF2B5EF4-FFF2-40B4-BE49-F238E27FC236}">
                <a16:creationId xmlns:a16="http://schemas.microsoft.com/office/drawing/2014/main" id="{8189FCAF-1F19-4944-ADCF-F5D8E3642BA2}"/>
              </a:ext>
            </a:extLst>
          </p:cNvPr>
          <p:cNvGrpSpPr/>
          <p:nvPr/>
        </p:nvGrpSpPr>
        <p:grpSpPr>
          <a:xfrm>
            <a:off x="7138715" y="2699009"/>
            <a:ext cx="1564612" cy="483715"/>
            <a:chOff x="0" y="0"/>
            <a:chExt cx="1497929" cy="463099"/>
          </a:xfrm>
        </p:grpSpPr>
        <p:sp>
          <p:nvSpPr>
            <p:cNvPr id="26" name="Freeform 9">
              <a:extLst>
                <a:ext uri="{FF2B5EF4-FFF2-40B4-BE49-F238E27FC236}">
                  <a16:creationId xmlns:a16="http://schemas.microsoft.com/office/drawing/2014/main" id="{7DF0A9EC-B93D-451F-A4E1-9594864CDD37}"/>
                </a:ext>
              </a:extLst>
            </p:cNvPr>
            <p:cNvSpPr/>
            <p:nvPr/>
          </p:nvSpPr>
          <p:spPr>
            <a:xfrm>
              <a:off x="0" y="0"/>
              <a:ext cx="1497929" cy="463099"/>
            </a:xfrm>
            <a:custGeom>
              <a:avLst/>
              <a:gdLst/>
              <a:ahLst/>
              <a:cxnLst/>
              <a:rect l="l" t="t" r="r" b="b"/>
              <a:pathLst>
                <a:path w="1497929" h="463099">
                  <a:moveTo>
                    <a:pt x="0" y="0"/>
                  </a:moveTo>
                  <a:lnTo>
                    <a:pt x="0" y="463099"/>
                  </a:lnTo>
                  <a:lnTo>
                    <a:pt x="1497929" y="463099"/>
                  </a:lnTo>
                  <a:lnTo>
                    <a:pt x="1497929" y="0"/>
                  </a:lnTo>
                  <a:lnTo>
                    <a:pt x="0" y="0"/>
                  </a:lnTo>
                  <a:close/>
                  <a:moveTo>
                    <a:pt x="1436969" y="402139"/>
                  </a:moveTo>
                  <a:lnTo>
                    <a:pt x="59690" y="402139"/>
                  </a:lnTo>
                  <a:lnTo>
                    <a:pt x="59690" y="59690"/>
                  </a:lnTo>
                  <a:lnTo>
                    <a:pt x="1436969" y="59690"/>
                  </a:lnTo>
                  <a:lnTo>
                    <a:pt x="1436969" y="402139"/>
                  </a:lnTo>
                  <a:close/>
                </a:path>
              </a:pathLst>
            </a:custGeom>
            <a:solidFill>
              <a:srgbClr val="F13D9B"/>
            </a:solidFill>
          </p:spPr>
        </p:sp>
      </p:grpSp>
      <p:sp>
        <p:nvSpPr>
          <p:cNvPr id="27" name="TextBox 10">
            <a:extLst>
              <a:ext uri="{FF2B5EF4-FFF2-40B4-BE49-F238E27FC236}">
                <a16:creationId xmlns:a16="http://schemas.microsoft.com/office/drawing/2014/main" id="{0F594967-FC16-4EAF-9150-9FCCEBE6A323}"/>
              </a:ext>
            </a:extLst>
          </p:cNvPr>
          <p:cNvSpPr txBox="1"/>
          <p:nvPr/>
        </p:nvSpPr>
        <p:spPr>
          <a:xfrm>
            <a:off x="7537484" y="2810494"/>
            <a:ext cx="758252" cy="2821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457200" eaLnBrk="1" fontAlgn="auto" hangingPunct="1">
              <a:lnSpc>
                <a:spcPts val="231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 err="1">
                <a:solidFill>
                  <a:srgbClr val="000000"/>
                </a:solidFill>
                <a:latin typeface="+mn-lt"/>
                <a:cs typeface="+mn-cs"/>
              </a:rPr>
              <a:t>Mỏ</a:t>
            </a:r>
            <a:r>
              <a:rPr lang="en-US" dirty="0">
                <a:solidFill>
                  <a:srgbClr val="000000"/>
                </a:solidFill>
                <a:latin typeface="+mn-lt"/>
                <a:cs typeface="+mn-cs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+mn-lt"/>
                <a:cs typeface="+mn-cs"/>
              </a:rPr>
              <a:t>gà</a:t>
            </a:r>
            <a:endParaRPr lang="en-US" dirty="0">
              <a:solidFill>
                <a:srgbClr val="000000"/>
              </a:solidFill>
              <a:latin typeface="+mn-lt"/>
              <a:cs typeface="+mn-cs"/>
            </a:endParaRPr>
          </a:p>
        </p:txBody>
      </p:sp>
      <p:grpSp>
        <p:nvGrpSpPr>
          <p:cNvPr id="28" name="Group 8">
            <a:extLst>
              <a:ext uri="{FF2B5EF4-FFF2-40B4-BE49-F238E27FC236}">
                <a16:creationId xmlns:a16="http://schemas.microsoft.com/office/drawing/2014/main" id="{86A9F82D-09FA-4E65-9CA1-B443A68E8F82}"/>
              </a:ext>
            </a:extLst>
          </p:cNvPr>
          <p:cNvGrpSpPr/>
          <p:nvPr/>
        </p:nvGrpSpPr>
        <p:grpSpPr>
          <a:xfrm>
            <a:off x="6833141" y="791962"/>
            <a:ext cx="1564612" cy="483715"/>
            <a:chOff x="0" y="0"/>
            <a:chExt cx="1497929" cy="463099"/>
          </a:xfrm>
        </p:grpSpPr>
        <p:sp>
          <p:nvSpPr>
            <p:cNvPr id="29" name="Freeform 9">
              <a:extLst>
                <a:ext uri="{FF2B5EF4-FFF2-40B4-BE49-F238E27FC236}">
                  <a16:creationId xmlns:a16="http://schemas.microsoft.com/office/drawing/2014/main" id="{00500083-31B8-47A3-993B-2DF68662F05E}"/>
                </a:ext>
              </a:extLst>
            </p:cNvPr>
            <p:cNvSpPr/>
            <p:nvPr/>
          </p:nvSpPr>
          <p:spPr>
            <a:xfrm>
              <a:off x="0" y="0"/>
              <a:ext cx="1497929" cy="463099"/>
            </a:xfrm>
            <a:custGeom>
              <a:avLst/>
              <a:gdLst/>
              <a:ahLst/>
              <a:cxnLst/>
              <a:rect l="l" t="t" r="r" b="b"/>
              <a:pathLst>
                <a:path w="1497929" h="463099">
                  <a:moveTo>
                    <a:pt x="0" y="0"/>
                  </a:moveTo>
                  <a:lnTo>
                    <a:pt x="0" y="463099"/>
                  </a:lnTo>
                  <a:lnTo>
                    <a:pt x="1497929" y="463099"/>
                  </a:lnTo>
                  <a:lnTo>
                    <a:pt x="1497929" y="0"/>
                  </a:lnTo>
                  <a:lnTo>
                    <a:pt x="0" y="0"/>
                  </a:lnTo>
                  <a:close/>
                  <a:moveTo>
                    <a:pt x="1436969" y="402139"/>
                  </a:moveTo>
                  <a:lnTo>
                    <a:pt x="59690" y="402139"/>
                  </a:lnTo>
                  <a:lnTo>
                    <a:pt x="59690" y="59690"/>
                  </a:lnTo>
                  <a:lnTo>
                    <a:pt x="1436969" y="59690"/>
                  </a:lnTo>
                  <a:lnTo>
                    <a:pt x="1436969" y="402139"/>
                  </a:lnTo>
                  <a:close/>
                </a:path>
              </a:pathLst>
            </a:custGeom>
            <a:solidFill>
              <a:srgbClr val="F13D9B"/>
            </a:solidFill>
          </p:spPr>
        </p:sp>
      </p:grpSp>
      <p:sp>
        <p:nvSpPr>
          <p:cNvPr id="30" name="AutoShape 7">
            <a:extLst>
              <a:ext uri="{FF2B5EF4-FFF2-40B4-BE49-F238E27FC236}">
                <a16:creationId xmlns:a16="http://schemas.microsoft.com/office/drawing/2014/main" id="{7CA0524D-DC87-4969-92B6-E58E03873EC7}"/>
              </a:ext>
            </a:extLst>
          </p:cNvPr>
          <p:cNvSpPr/>
          <p:nvPr/>
        </p:nvSpPr>
        <p:spPr>
          <a:xfrm rot="-10800000" flipH="1" flipV="1">
            <a:off x="2627965" y="1984560"/>
            <a:ext cx="2203592" cy="32294"/>
          </a:xfrm>
          <a:prstGeom prst="line">
            <a:avLst/>
          </a:prstGeom>
          <a:ln w="57150" cap="rnd">
            <a:solidFill>
              <a:srgbClr val="000000"/>
            </a:solidFill>
            <a:prstDash val="solid"/>
            <a:headEnd type="none" w="sm" len="sm"/>
            <a:tailEnd type="arrow" w="med" len="sm"/>
          </a:ln>
        </p:spPr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7978268-A218-4D20-B430-D1B4A7AB5BE3}"/>
              </a:ext>
            </a:extLst>
          </p:cNvPr>
          <p:cNvSpPr txBox="1"/>
          <p:nvPr/>
        </p:nvSpPr>
        <p:spPr>
          <a:xfrm>
            <a:off x="7192305" y="818133"/>
            <a:ext cx="8354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Mắt</a:t>
            </a:r>
            <a:r>
              <a:rPr lang="en-US" dirty="0"/>
              <a:t> </a:t>
            </a:r>
            <a:r>
              <a:rPr lang="en-US" dirty="0" err="1"/>
              <a:t>gà</a:t>
            </a:r>
            <a:endParaRPr lang="en-US" dirty="0"/>
          </a:p>
        </p:txBody>
      </p:sp>
      <p:pic>
        <p:nvPicPr>
          <p:cNvPr id="32" name="Ballerina - Quincas Moreira">
            <a:hlinkClick r:id="" action="ppaction://media"/>
            <a:extLst>
              <a:ext uri="{FF2B5EF4-FFF2-40B4-BE49-F238E27FC236}">
                <a16:creationId xmlns:a16="http://schemas.microsoft.com/office/drawing/2014/main" id="{5B8C929C-6CB3-4290-B0B2-7896E93DFBA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215" end="88153.0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188624" y="1140619"/>
            <a:ext cx="609600" cy="609600"/>
          </a:xfrm>
          <a:prstGeom prst="rect">
            <a:avLst/>
          </a:prstGeom>
        </p:spPr>
      </p:pic>
      <p:pic>
        <p:nvPicPr>
          <p:cNvPr id="3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58291E8-5A1B-4204-AD00-2854B9E6D71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166035" y="2100159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0"/>
    </mc:Choice>
    <mc:Fallback>
      <p:transition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485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50234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nodeType="withEffect">
                                  <p:stCondLst>
                                    <p:cond delay="116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7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123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7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129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6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nodeType="withEffect">
                                  <p:stCondLst>
                                    <p:cond delay="223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11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grpId="0" nodeType="withEffect">
                                  <p:stCondLst>
                                    <p:cond delay="233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nodeType="withEffect">
                                  <p:stCondLst>
                                    <p:cond delay="238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7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nodeType="withEffect">
                                  <p:stCondLst>
                                    <p:cond delay="278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nodeType="withEffect">
                                  <p:stCondLst>
                                    <p:cond delay="344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grpId="0" nodeType="withEffect">
                                  <p:stCondLst>
                                    <p:cond delay="35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03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</p:childTnLst>
        </p:cTn>
      </p:par>
    </p:tnLst>
    <p:bldLst>
      <p:bldP spid="10" grpId="0"/>
      <p:bldP spid="17" grpId="0"/>
      <p:bldP spid="27" grpId="0"/>
      <p:bldP spid="3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E2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0" y="256779"/>
            <a:ext cx="9170486" cy="634444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 rotWithShape="1">
          <a:blip r:embed="rId8"/>
          <a:srcRect l="8634" t="5512" r="12435" b="5512"/>
          <a:stretch/>
        </p:blipFill>
        <p:spPr>
          <a:xfrm>
            <a:off x="2528372" y="1424821"/>
            <a:ext cx="3555796" cy="400835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6938529" y="3384818"/>
            <a:ext cx="2205471" cy="3473182"/>
          </a:xfrm>
          <a:prstGeom prst="rect">
            <a:avLst/>
          </a:prstGeom>
        </p:spPr>
      </p:pic>
      <p:grpSp>
        <p:nvGrpSpPr>
          <p:cNvPr id="5" name="Group 5"/>
          <p:cNvGrpSpPr>
            <a:grpSpLocks noChangeAspect="1"/>
          </p:cNvGrpSpPr>
          <p:nvPr/>
        </p:nvGrpSpPr>
        <p:grpSpPr>
          <a:xfrm rot="18885979">
            <a:off x="3677052" y="2823831"/>
            <a:ext cx="2536906" cy="1742533"/>
            <a:chOff x="0" y="0"/>
            <a:chExt cx="6355080" cy="635508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355080" cy="6355080"/>
            </a:xfrm>
            <a:custGeom>
              <a:avLst/>
              <a:gdLst/>
              <a:ahLst/>
              <a:cxnLst/>
              <a:rect l="l" t="t" r="r" b="b"/>
              <a:pathLst>
                <a:path w="6355080" h="6355080">
                  <a:moveTo>
                    <a:pt x="3177540" y="6355080"/>
                  </a:moveTo>
                  <a:cubicBezTo>
                    <a:pt x="2329180" y="6355080"/>
                    <a:pt x="1530350" y="6024880"/>
                    <a:pt x="930910" y="5424170"/>
                  </a:cubicBezTo>
                  <a:cubicBezTo>
                    <a:pt x="330200" y="4824730"/>
                    <a:pt x="0" y="4025900"/>
                    <a:pt x="0" y="3177540"/>
                  </a:cubicBezTo>
                  <a:cubicBezTo>
                    <a:pt x="0" y="2329180"/>
                    <a:pt x="330200" y="1530350"/>
                    <a:pt x="930910" y="930910"/>
                  </a:cubicBezTo>
                  <a:cubicBezTo>
                    <a:pt x="1530350" y="330200"/>
                    <a:pt x="2329180" y="0"/>
                    <a:pt x="3177540" y="0"/>
                  </a:cubicBezTo>
                  <a:cubicBezTo>
                    <a:pt x="4025900" y="0"/>
                    <a:pt x="4824730" y="330200"/>
                    <a:pt x="5424170" y="930910"/>
                  </a:cubicBezTo>
                  <a:cubicBezTo>
                    <a:pt x="6024880" y="1531620"/>
                    <a:pt x="6355080" y="2329180"/>
                    <a:pt x="6355080" y="3177540"/>
                  </a:cubicBezTo>
                  <a:cubicBezTo>
                    <a:pt x="6355080" y="4025900"/>
                    <a:pt x="6024880" y="4824730"/>
                    <a:pt x="5424170" y="5424170"/>
                  </a:cubicBezTo>
                  <a:cubicBezTo>
                    <a:pt x="4824730" y="6024880"/>
                    <a:pt x="4025900" y="6355080"/>
                    <a:pt x="3177540" y="6355080"/>
                  </a:cubicBezTo>
                  <a:close/>
                  <a:moveTo>
                    <a:pt x="3177540" y="190500"/>
                  </a:moveTo>
                  <a:cubicBezTo>
                    <a:pt x="2379980" y="190500"/>
                    <a:pt x="1629410" y="501650"/>
                    <a:pt x="1065530" y="1065530"/>
                  </a:cubicBezTo>
                  <a:cubicBezTo>
                    <a:pt x="501650" y="1629410"/>
                    <a:pt x="190500" y="2379980"/>
                    <a:pt x="190500" y="3177540"/>
                  </a:cubicBezTo>
                  <a:cubicBezTo>
                    <a:pt x="190500" y="3975100"/>
                    <a:pt x="501650" y="4725670"/>
                    <a:pt x="1065530" y="5289550"/>
                  </a:cubicBezTo>
                  <a:cubicBezTo>
                    <a:pt x="1629410" y="5853430"/>
                    <a:pt x="2379980" y="6164580"/>
                    <a:pt x="3177540" y="6164580"/>
                  </a:cubicBezTo>
                  <a:cubicBezTo>
                    <a:pt x="3975100" y="6164580"/>
                    <a:pt x="4725670" y="5853430"/>
                    <a:pt x="5289550" y="5289550"/>
                  </a:cubicBezTo>
                  <a:cubicBezTo>
                    <a:pt x="5853430" y="4725670"/>
                    <a:pt x="6164580" y="3975100"/>
                    <a:pt x="6164580" y="3177540"/>
                  </a:cubicBezTo>
                  <a:cubicBezTo>
                    <a:pt x="6164580" y="2379980"/>
                    <a:pt x="5853430" y="1629410"/>
                    <a:pt x="5289550" y="1065530"/>
                  </a:cubicBezTo>
                  <a:cubicBezTo>
                    <a:pt x="4725670" y="501650"/>
                    <a:pt x="3975100" y="190500"/>
                    <a:pt x="3177540" y="190500"/>
                  </a:cubicBezTo>
                  <a:close/>
                </a:path>
              </a:pathLst>
            </a:custGeom>
            <a:solidFill>
              <a:srgbClr val="F13D9B"/>
            </a:solidFill>
          </p:spPr>
        </p:sp>
      </p:grpSp>
      <p:sp>
        <p:nvSpPr>
          <p:cNvPr id="7" name="AutoShape 7"/>
          <p:cNvSpPr/>
          <p:nvPr/>
        </p:nvSpPr>
        <p:spPr>
          <a:xfrm rot="-10800000" flipV="1">
            <a:off x="4839611" y="3023123"/>
            <a:ext cx="2249886" cy="678989"/>
          </a:xfrm>
          <a:prstGeom prst="line">
            <a:avLst/>
          </a:prstGeom>
          <a:ln w="57150" cap="rnd">
            <a:solidFill>
              <a:srgbClr val="000000"/>
            </a:solidFill>
            <a:prstDash val="solid"/>
            <a:headEnd type="none" w="sm" len="sm"/>
            <a:tailEnd type="arrow" w="med" len="sm"/>
          </a:ln>
        </p:spPr>
      </p:sp>
      <p:grpSp>
        <p:nvGrpSpPr>
          <p:cNvPr id="8" name="Group 8"/>
          <p:cNvGrpSpPr/>
          <p:nvPr/>
        </p:nvGrpSpPr>
        <p:grpSpPr>
          <a:xfrm>
            <a:off x="7089498" y="2709059"/>
            <a:ext cx="1564612" cy="483715"/>
            <a:chOff x="0" y="0"/>
            <a:chExt cx="1497929" cy="463099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497929" cy="463099"/>
            </a:xfrm>
            <a:custGeom>
              <a:avLst/>
              <a:gdLst/>
              <a:ahLst/>
              <a:cxnLst/>
              <a:rect l="l" t="t" r="r" b="b"/>
              <a:pathLst>
                <a:path w="1497929" h="463099">
                  <a:moveTo>
                    <a:pt x="0" y="0"/>
                  </a:moveTo>
                  <a:lnTo>
                    <a:pt x="0" y="463099"/>
                  </a:lnTo>
                  <a:lnTo>
                    <a:pt x="1497929" y="463099"/>
                  </a:lnTo>
                  <a:lnTo>
                    <a:pt x="1497929" y="0"/>
                  </a:lnTo>
                  <a:lnTo>
                    <a:pt x="0" y="0"/>
                  </a:lnTo>
                  <a:close/>
                  <a:moveTo>
                    <a:pt x="1436969" y="402139"/>
                  </a:moveTo>
                  <a:lnTo>
                    <a:pt x="59690" y="402139"/>
                  </a:lnTo>
                  <a:lnTo>
                    <a:pt x="59690" y="59690"/>
                  </a:lnTo>
                  <a:lnTo>
                    <a:pt x="1436969" y="59690"/>
                  </a:lnTo>
                  <a:lnTo>
                    <a:pt x="1436969" y="402139"/>
                  </a:lnTo>
                  <a:close/>
                </a:path>
              </a:pathLst>
            </a:custGeom>
            <a:solidFill>
              <a:srgbClr val="F13D9B"/>
            </a:solidFill>
          </p:spPr>
        </p:sp>
      </p:grpSp>
      <p:sp>
        <p:nvSpPr>
          <p:cNvPr id="10" name="TextBox 10"/>
          <p:cNvSpPr txBox="1"/>
          <p:nvPr/>
        </p:nvSpPr>
        <p:spPr>
          <a:xfrm>
            <a:off x="7558450" y="2751011"/>
            <a:ext cx="758252" cy="2821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231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olidFill>
                  <a:srgbClr val="000000"/>
                </a:solidFill>
                <a:latin typeface="Calibri"/>
              </a:rPr>
              <a:t>Cánh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gà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6B1809F-0BF3-49DC-AB95-CFA15FF775DD}"/>
              </a:ext>
            </a:extLst>
          </p:cNvPr>
          <p:cNvSpPr txBox="1"/>
          <p:nvPr/>
        </p:nvSpPr>
        <p:spPr>
          <a:xfrm>
            <a:off x="2528372" y="1424821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28" name="Group 8">
            <a:extLst>
              <a:ext uri="{FF2B5EF4-FFF2-40B4-BE49-F238E27FC236}">
                <a16:creationId xmlns:a16="http://schemas.microsoft.com/office/drawing/2014/main" id="{86A9F82D-09FA-4E65-9CA1-B443A68E8F82}"/>
              </a:ext>
            </a:extLst>
          </p:cNvPr>
          <p:cNvGrpSpPr/>
          <p:nvPr/>
        </p:nvGrpSpPr>
        <p:grpSpPr>
          <a:xfrm>
            <a:off x="1896940" y="869180"/>
            <a:ext cx="1882972" cy="689827"/>
            <a:chOff x="0" y="0"/>
            <a:chExt cx="1497929" cy="463099"/>
          </a:xfrm>
        </p:grpSpPr>
        <p:sp>
          <p:nvSpPr>
            <p:cNvPr id="29" name="Freeform 9">
              <a:extLst>
                <a:ext uri="{FF2B5EF4-FFF2-40B4-BE49-F238E27FC236}">
                  <a16:creationId xmlns:a16="http://schemas.microsoft.com/office/drawing/2014/main" id="{00500083-31B8-47A3-993B-2DF68662F05E}"/>
                </a:ext>
              </a:extLst>
            </p:cNvPr>
            <p:cNvSpPr/>
            <p:nvPr/>
          </p:nvSpPr>
          <p:spPr>
            <a:xfrm>
              <a:off x="0" y="0"/>
              <a:ext cx="1497929" cy="463099"/>
            </a:xfrm>
            <a:custGeom>
              <a:avLst/>
              <a:gdLst/>
              <a:ahLst/>
              <a:cxnLst/>
              <a:rect l="l" t="t" r="r" b="b"/>
              <a:pathLst>
                <a:path w="1497929" h="463099">
                  <a:moveTo>
                    <a:pt x="0" y="0"/>
                  </a:moveTo>
                  <a:lnTo>
                    <a:pt x="0" y="463099"/>
                  </a:lnTo>
                  <a:lnTo>
                    <a:pt x="1497929" y="463099"/>
                  </a:lnTo>
                  <a:lnTo>
                    <a:pt x="1497929" y="0"/>
                  </a:lnTo>
                  <a:lnTo>
                    <a:pt x="0" y="0"/>
                  </a:lnTo>
                  <a:close/>
                  <a:moveTo>
                    <a:pt x="1436969" y="402139"/>
                  </a:moveTo>
                  <a:lnTo>
                    <a:pt x="59690" y="402139"/>
                  </a:lnTo>
                  <a:lnTo>
                    <a:pt x="59690" y="59690"/>
                  </a:lnTo>
                  <a:lnTo>
                    <a:pt x="1436969" y="59690"/>
                  </a:lnTo>
                  <a:lnTo>
                    <a:pt x="1436969" y="402139"/>
                  </a:lnTo>
                  <a:close/>
                </a:path>
              </a:pathLst>
            </a:custGeom>
            <a:solidFill>
              <a:srgbClr val="F13D9B"/>
            </a:solidFill>
          </p:spPr>
        </p:sp>
      </p:grpSp>
      <p:sp>
        <p:nvSpPr>
          <p:cNvPr id="30" name="AutoShape 7">
            <a:extLst>
              <a:ext uri="{FF2B5EF4-FFF2-40B4-BE49-F238E27FC236}">
                <a16:creationId xmlns:a16="http://schemas.microsoft.com/office/drawing/2014/main" id="{7CA0524D-DC87-4969-92B6-E58E03873EC7}"/>
              </a:ext>
            </a:extLst>
          </p:cNvPr>
          <p:cNvSpPr/>
          <p:nvPr/>
        </p:nvSpPr>
        <p:spPr>
          <a:xfrm rot="-10800000" flipH="1" flipV="1">
            <a:off x="2832325" y="1572006"/>
            <a:ext cx="1693957" cy="1296845"/>
          </a:xfrm>
          <a:prstGeom prst="line">
            <a:avLst/>
          </a:prstGeom>
          <a:ln w="57150" cap="rnd">
            <a:solidFill>
              <a:srgbClr val="000000"/>
            </a:solidFill>
            <a:prstDash val="solid"/>
            <a:headEnd type="none" w="sm" len="sm"/>
            <a:tailEnd type="arrow" w="med" len="sm"/>
          </a:ln>
        </p:spPr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7978268-A218-4D20-B430-D1B4A7AB5BE3}"/>
              </a:ext>
            </a:extLst>
          </p:cNvPr>
          <p:cNvSpPr txBox="1"/>
          <p:nvPr/>
        </p:nvSpPr>
        <p:spPr>
          <a:xfrm>
            <a:off x="2064696" y="882179"/>
            <a:ext cx="16939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Mình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gà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2" name="Ballerina - Quincas Moreira">
            <a:hlinkClick r:id="" action="ppaction://media"/>
            <a:extLst>
              <a:ext uri="{FF2B5EF4-FFF2-40B4-BE49-F238E27FC236}">
                <a16:creationId xmlns:a16="http://schemas.microsoft.com/office/drawing/2014/main" id="{4531672A-1B0A-438D-B448-2EC0ABCE69A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040" end="107853.0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188624" y="1140619"/>
            <a:ext cx="609600" cy="609600"/>
          </a:xfrm>
          <a:prstGeom prst="rect">
            <a:avLst/>
          </a:prstGeom>
        </p:spPr>
      </p:pic>
      <p:pic>
        <p:nvPicPr>
          <p:cNvPr id="11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90EB674-E742-4E84-BF22-DC2DA43E80E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222250" y="214141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5693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0"/>
    </mc:Choice>
    <mc:Fallback>
      <p:transition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960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249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nodeType="withEffect">
                                  <p:stCondLst>
                                    <p:cond delay="17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178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18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03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10" grpId="0"/>
      <p:bldP spid="3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E2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13243" y="256779"/>
            <a:ext cx="9170486" cy="634444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 rotWithShape="1">
          <a:blip r:embed="rId7"/>
          <a:srcRect l="8634" t="5512" r="12435" b="5512"/>
          <a:stretch/>
        </p:blipFill>
        <p:spPr>
          <a:xfrm>
            <a:off x="2528372" y="1424821"/>
            <a:ext cx="3555796" cy="400835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6938529" y="3384818"/>
            <a:ext cx="2205471" cy="3473182"/>
          </a:xfrm>
          <a:prstGeom prst="rect">
            <a:avLst/>
          </a:prstGeom>
        </p:spPr>
      </p:pic>
      <p:sp>
        <p:nvSpPr>
          <p:cNvPr id="7" name="AutoShape 7"/>
          <p:cNvSpPr/>
          <p:nvPr/>
        </p:nvSpPr>
        <p:spPr>
          <a:xfrm rot="-10800000" flipV="1">
            <a:off x="5006912" y="2989136"/>
            <a:ext cx="2082581" cy="2312071"/>
          </a:xfrm>
          <a:prstGeom prst="line">
            <a:avLst/>
          </a:prstGeom>
          <a:ln w="57150" cap="rnd">
            <a:solidFill>
              <a:srgbClr val="000000"/>
            </a:solidFill>
            <a:prstDash val="solid"/>
            <a:headEnd type="none" w="sm" len="sm"/>
            <a:tailEnd type="arrow" w="med" len="sm"/>
          </a:ln>
        </p:spPr>
      </p:sp>
      <p:grpSp>
        <p:nvGrpSpPr>
          <p:cNvPr id="8" name="Group 8"/>
          <p:cNvGrpSpPr/>
          <p:nvPr/>
        </p:nvGrpSpPr>
        <p:grpSpPr>
          <a:xfrm>
            <a:off x="6360475" y="2527423"/>
            <a:ext cx="1564612" cy="483715"/>
            <a:chOff x="0" y="0"/>
            <a:chExt cx="1497929" cy="463099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497929" cy="463099"/>
            </a:xfrm>
            <a:custGeom>
              <a:avLst/>
              <a:gdLst/>
              <a:ahLst/>
              <a:cxnLst/>
              <a:rect l="l" t="t" r="r" b="b"/>
              <a:pathLst>
                <a:path w="1497929" h="463099">
                  <a:moveTo>
                    <a:pt x="0" y="0"/>
                  </a:moveTo>
                  <a:lnTo>
                    <a:pt x="0" y="463099"/>
                  </a:lnTo>
                  <a:lnTo>
                    <a:pt x="1497929" y="463099"/>
                  </a:lnTo>
                  <a:lnTo>
                    <a:pt x="1497929" y="0"/>
                  </a:lnTo>
                  <a:lnTo>
                    <a:pt x="0" y="0"/>
                  </a:lnTo>
                  <a:close/>
                  <a:moveTo>
                    <a:pt x="1436969" y="402139"/>
                  </a:moveTo>
                  <a:lnTo>
                    <a:pt x="59690" y="402139"/>
                  </a:lnTo>
                  <a:lnTo>
                    <a:pt x="59690" y="59690"/>
                  </a:lnTo>
                  <a:lnTo>
                    <a:pt x="1436969" y="59690"/>
                  </a:lnTo>
                  <a:lnTo>
                    <a:pt x="1436969" y="402139"/>
                  </a:lnTo>
                  <a:close/>
                </a:path>
              </a:pathLst>
            </a:custGeom>
            <a:solidFill>
              <a:srgbClr val="F13D9B"/>
            </a:solidFill>
          </p:spPr>
        </p:sp>
      </p:grpSp>
      <p:sp>
        <p:nvSpPr>
          <p:cNvPr id="10" name="TextBox 10"/>
          <p:cNvSpPr txBox="1"/>
          <p:nvPr/>
        </p:nvSpPr>
        <p:spPr>
          <a:xfrm>
            <a:off x="6763655" y="2608080"/>
            <a:ext cx="758252" cy="2821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231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olidFill>
                  <a:srgbClr val="000000"/>
                </a:solidFill>
                <a:latin typeface="Calibri"/>
              </a:rPr>
              <a:t>Chân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gà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6B1809F-0BF3-49DC-AB95-CFA15FF775DD}"/>
              </a:ext>
            </a:extLst>
          </p:cNvPr>
          <p:cNvSpPr txBox="1"/>
          <p:nvPr/>
        </p:nvSpPr>
        <p:spPr>
          <a:xfrm>
            <a:off x="2528372" y="1424821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4" name="AutoShape 7">
            <a:extLst>
              <a:ext uri="{FF2B5EF4-FFF2-40B4-BE49-F238E27FC236}">
                <a16:creationId xmlns:a16="http://schemas.microsoft.com/office/drawing/2014/main" id="{BEFCCFE0-5070-465E-B497-F5D9C660379A}"/>
              </a:ext>
            </a:extLst>
          </p:cNvPr>
          <p:cNvSpPr/>
          <p:nvPr/>
        </p:nvSpPr>
        <p:spPr>
          <a:xfrm rot="-10800000" flipV="1">
            <a:off x="5510046" y="3033140"/>
            <a:ext cx="1579450" cy="2146607"/>
          </a:xfrm>
          <a:prstGeom prst="line">
            <a:avLst/>
          </a:prstGeom>
          <a:ln w="57150" cap="rnd">
            <a:solidFill>
              <a:srgbClr val="000000"/>
            </a:solidFill>
            <a:prstDash val="solid"/>
            <a:headEnd type="none" w="sm" len="sm"/>
            <a:tailEnd type="arrow" w="med" len="sm"/>
          </a:ln>
        </p:spPr>
      </p:sp>
      <p:grpSp>
        <p:nvGrpSpPr>
          <p:cNvPr id="28" name="Group 8">
            <a:extLst>
              <a:ext uri="{FF2B5EF4-FFF2-40B4-BE49-F238E27FC236}">
                <a16:creationId xmlns:a16="http://schemas.microsoft.com/office/drawing/2014/main" id="{86A9F82D-09FA-4E65-9CA1-B443A68E8F82}"/>
              </a:ext>
            </a:extLst>
          </p:cNvPr>
          <p:cNvGrpSpPr/>
          <p:nvPr/>
        </p:nvGrpSpPr>
        <p:grpSpPr>
          <a:xfrm>
            <a:off x="1469759" y="4503990"/>
            <a:ext cx="1564612" cy="483715"/>
            <a:chOff x="0" y="0"/>
            <a:chExt cx="1497929" cy="463099"/>
          </a:xfrm>
        </p:grpSpPr>
        <p:sp>
          <p:nvSpPr>
            <p:cNvPr id="29" name="Freeform 9">
              <a:extLst>
                <a:ext uri="{FF2B5EF4-FFF2-40B4-BE49-F238E27FC236}">
                  <a16:creationId xmlns:a16="http://schemas.microsoft.com/office/drawing/2014/main" id="{00500083-31B8-47A3-993B-2DF68662F05E}"/>
                </a:ext>
              </a:extLst>
            </p:cNvPr>
            <p:cNvSpPr/>
            <p:nvPr/>
          </p:nvSpPr>
          <p:spPr>
            <a:xfrm>
              <a:off x="0" y="0"/>
              <a:ext cx="1497929" cy="463099"/>
            </a:xfrm>
            <a:custGeom>
              <a:avLst/>
              <a:gdLst/>
              <a:ahLst/>
              <a:cxnLst/>
              <a:rect l="l" t="t" r="r" b="b"/>
              <a:pathLst>
                <a:path w="1497929" h="463099">
                  <a:moveTo>
                    <a:pt x="0" y="0"/>
                  </a:moveTo>
                  <a:lnTo>
                    <a:pt x="0" y="463099"/>
                  </a:lnTo>
                  <a:lnTo>
                    <a:pt x="1497929" y="463099"/>
                  </a:lnTo>
                  <a:lnTo>
                    <a:pt x="1497929" y="0"/>
                  </a:lnTo>
                  <a:lnTo>
                    <a:pt x="0" y="0"/>
                  </a:lnTo>
                  <a:close/>
                  <a:moveTo>
                    <a:pt x="1436969" y="402139"/>
                  </a:moveTo>
                  <a:lnTo>
                    <a:pt x="59690" y="402139"/>
                  </a:lnTo>
                  <a:lnTo>
                    <a:pt x="59690" y="59690"/>
                  </a:lnTo>
                  <a:lnTo>
                    <a:pt x="1436969" y="59690"/>
                  </a:lnTo>
                  <a:lnTo>
                    <a:pt x="1436969" y="402139"/>
                  </a:lnTo>
                  <a:close/>
                </a:path>
              </a:pathLst>
            </a:custGeom>
            <a:solidFill>
              <a:srgbClr val="F13D9B"/>
            </a:solidFill>
          </p:spPr>
        </p:sp>
      </p:grpSp>
      <p:sp>
        <p:nvSpPr>
          <p:cNvPr id="30" name="AutoShape 7">
            <a:extLst>
              <a:ext uri="{FF2B5EF4-FFF2-40B4-BE49-F238E27FC236}">
                <a16:creationId xmlns:a16="http://schemas.microsoft.com/office/drawing/2014/main" id="{7CA0524D-DC87-4969-92B6-E58E03873EC7}"/>
              </a:ext>
            </a:extLst>
          </p:cNvPr>
          <p:cNvSpPr/>
          <p:nvPr/>
        </p:nvSpPr>
        <p:spPr>
          <a:xfrm rot="-10800000" flipH="1" flipV="1">
            <a:off x="3034370" y="4777151"/>
            <a:ext cx="1725078" cy="164017"/>
          </a:xfrm>
          <a:prstGeom prst="line">
            <a:avLst/>
          </a:prstGeom>
          <a:ln w="57150" cap="rnd">
            <a:solidFill>
              <a:srgbClr val="000000"/>
            </a:solidFill>
            <a:prstDash val="solid"/>
            <a:headEnd type="none" w="sm" len="sm"/>
            <a:tailEnd type="arrow" w="med" len="sm"/>
          </a:ln>
        </p:spPr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7978268-A218-4D20-B430-D1B4A7AB5BE3}"/>
              </a:ext>
            </a:extLst>
          </p:cNvPr>
          <p:cNvSpPr txBox="1"/>
          <p:nvPr/>
        </p:nvSpPr>
        <p:spPr>
          <a:xfrm>
            <a:off x="1828923" y="4530161"/>
            <a:ext cx="8354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olidFill>
                  <a:prstClr val="black"/>
                </a:solidFill>
              </a:rPr>
              <a:t>Cựa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gà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2" name="Ballerina - Quincas Moreira">
            <a:hlinkClick r:id="" action="ppaction://media"/>
            <a:extLst>
              <a:ext uri="{FF2B5EF4-FFF2-40B4-BE49-F238E27FC236}">
                <a16:creationId xmlns:a16="http://schemas.microsoft.com/office/drawing/2014/main" id="{952D0230-F689-4B7F-BDC0-B40ED4847E1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8928" end="68353.02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188624" y="1140619"/>
            <a:ext cx="609600" cy="609600"/>
          </a:xfrm>
          <a:prstGeom prst="rect">
            <a:avLst/>
          </a:prstGeom>
        </p:spPr>
      </p:pic>
      <p:pic>
        <p:nvPicPr>
          <p:cNvPr id="11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C9C02D1-5F4B-4DF7-9490-83DC9258F08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2496.9727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188624" y="191782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340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572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0555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22" presetClass="entr" presetSubtype="1" fill="hold" nodeType="withEffect">
                                  <p:stCondLst>
                                    <p:cond delay="63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76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82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nodeType="withEffect">
                                  <p:stCondLst>
                                    <p:cond delay="162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167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173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03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10" grpId="0"/>
      <p:bldP spid="3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E2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31100" y="256779"/>
            <a:ext cx="9170486" cy="634444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 rotWithShape="1">
          <a:blip r:embed="rId7"/>
          <a:srcRect l="8634" t="5512" r="12435" b="5512"/>
          <a:stretch/>
        </p:blipFill>
        <p:spPr>
          <a:xfrm>
            <a:off x="2528372" y="1424821"/>
            <a:ext cx="3555796" cy="400835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6938529" y="3384818"/>
            <a:ext cx="2205471" cy="3473182"/>
          </a:xfrm>
          <a:prstGeom prst="rect">
            <a:avLst/>
          </a:prstGeom>
        </p:spPr>
      </p:pic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2240550" y="2124034"/>
            <a:ext cx="2102860" cy="2673336"/>
            <a:chOff x="0" y="0"/>
            <a:chExt cx="6355080" cy="635508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355080" cy="6355080"/>
            </a:xfrm>
            <a:custGeom>
              <a:avLst/>
              <a:gdLst/>
              <a:ahLst/>
              <a:cxnLst/>
              <a:rect l="l" t="t" r="r" b="b"/>
              <a:pathLst>
                <a:path w="6355080" h="6355080">
                  <a:moveTo>
                    <a:pt x="3177540" y="6355080"/>
                  </a:moveTo>
                  <a:cubicBezTo>
                    <a:pt x="2329180" y="6355080"/>
                    <a:pt x="1530350" y="6024880"/>
                    <a:pt x="930910" y="5424170"/>
                  </a:cubicBezTo>
                  <a:cubicBezTo>
                    <a:pt x="330200" y="4824730"/>
                    <a:pt x="0" y="4025900"/>
                    <a:pt x="0" y="3177540"/>
                  </a:cubicBezTo>
                  <a:cubicBezTo>
                    <a:pt x="0" y="2329180"/>
                    <a:pt x="330200" y="1530350"/>
                    <a:pt x="930910" y="930910"/>
                  </a:cubicBezTo>
                  <a:cubicBezTo>
                    <a:pt x="1530350" y="330200"/>
                    <a:pt x="2329180" y="0"/>
                    <a:pt x="3177540" y="0"/>
                  </a:cubicBezTo>
                  <a:cubicBezTo>
                    <a:pt x="4025900" y="0"/>
                    <a:pt x="4824730" y="330200"/>
                    <a:pt x="5424170" y="930910"/>
                  </a:cubicBezTo>
                  <a:cubicBezTo>
                    <a:pt x="6024880" y="1531620"/>
                    <a:pt x="6355080" y="2329180"/>
                    <a:pt x="6355080" y="3177540"/>
                  </a:cubicBezTo>
                  <a:cubicBezTo>
                    <a:pt x="6355080" y="4025900"/>
                    <a:pt x="6024880" y="4824730"/>
                    <a:pt x="5424170" y="5424170"/>
                  </a:cubicBezTo>
                  <a:cubicBezTo>
                    <a:pt x="4824730" y="6024880"/>
                    <a:pt x="4025900" y="6355080"/>
                    <a:pt x="3177540" y="6355080"/>
                  </a:cubicBezTo>
                  <a:close/>
                  <a:moveTo>
                    <a:pt x="3177540" y="190500"/>
                  </a:moveTo>
                  <a:cubicBezTo>
                    <a:pt x="2379980" y="190500"/>
                    <a:pt x="1629410" y="501650"/>
                    <a:pt x="1065530" y="1065530"/>
                  </a:cubicBezTo>
                  <a:cubicBezTo>
                    <a:pt x="501650" y="1629410"/>
                    <a:pt x="190500" y="2379980"/>
                    <a:pt x="190500" y="3177540"/>
                  </a:cubicBezTo>
                  <a:cubicBezTo>
                    <a:pt x="190500" y="3975100"/>
                    <a:pt x="501650" y="4725670"/>
                    <a:pt x="1065530" y="5289550"/>
                  </a:cubicBezTo>
                  <a:cubicBezTo>
                    <a:pt x="1629410" y="5853430"/>
                    <a:pt x="2379980" y="6164580"/>
                    <a:pt x="3177540" y="6164580"/>
                  </a:cubicBezTo>
                  <a:cubicBezTo>
                    <a:pt x="3975100" y="6164580"/>
                    <a:pt x="4725670" y="5853430"/>
                    <a:pt x="5289550" y="5289550"/>
                  </a:cubicBezTo>
                  <a:cubicBezTo>
                    <a:pt x="5853430" y="4725670"/>
                    <a:pt x="6164580" y="3975100"/>
                    <a:pt x="6164580" y="3177540"/>
                  </a:cubicBezTo>
                  <a:cubicBezTo>
                    <a:pt x="6164580" y="2379980"/>
                    <a:pt x="5853430" y="1629410"/>
                    <a:pt x="5289550" y="1065530"/>
                  </a:cubicBezTo>
                  <a:cubicBezTo>
                    <a:pt x="4725670" y="501650"/>
                    <a:pt x="3975100" y="190500"/>
                    <a:pt x="3177540" y="190500"/>
                  </a:cubicBezTo>
                  <a:close/>
                </a:path>
              </a:pathLst>
            </a:custGeom>
            <a:solidFill>
              <a:srgbClr val="F13D9B"/>
            </a:solidFill>
          </p:spPr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86B1809F-0BF3-49DC-AB95-CFA15FF775DD}"/>
              </a:ext>
            </a:extLst>
          </p:cNvPr>
          <p:cNvSpPr txBox="1"/>
          <p:nvPr/>
        </p:nvSpPr>
        <p:spPr>
          <a:xfrm>
            <a:off x="2528372" y="1424821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AutoShape 7">
            <a:extLst>
              <a:ext uri="{FF2B5EF4-FFF2-40B4-BE49-F238E27FC236}">
                <a16:creationId xmlns:a16="http://schemas.microsoft.com/office/drawing/2014/main" id="{76FD7F87-6725-4E51-8B6F-CF4A2F5FC4E5}"/>
              </a:ext>
            </a:extLst>
          </p:cNvPr>
          <p:cNvSpPr/>
          <p:nvPr/>
        </p:nvSpPr>
        <p:spPr>
          <a:xfrm rot="-10800000" flipH="1" flipV="1">
            <a:off x="1979712" y="1543996"/>
            <a:ext cx="952807" cy="1156800"/>
          </a:xfrm>
          <a:prstGeom prst="line">
            <a:avLst/>
          </a:prstGeom>
          <a:ln w="57150" cap="rnd">
            <a:solidFill>
              <a:srgbClr val="000000"/>
            </a:solidFill>
            <a:prstDash val="solid"/>
            <a:headEnd type="none" w="sm" len="sm"/>
            <a:tailEnd type="arrow" w="med" len="sm"/>
          </a:ln>
        </p:spPr>
      </p:sp>
      <p:grpSp>
        <p:nvGrpSpPr>
          <p:cNvPr id="28" name="Group 8">
            <a:extLst>
              <a:ext uri="{FF2B5EF4-FFF2-40B4-BE49-F238E27FC236}">
                <a16:creationId xmlns:a16="http://schemas.microsoft.com/office/drawing/2014/main" id="{86A9F82D-09FA-4E65-9CA1-B443A68E8F82}"/>
              </a:ext>
            </a:extLst>
          </p:cNvPr>
          <p:cNvGrpSpPr/>
          <p:nvPr/>
        </p:nvGrpSpPr>
        <p:grpSpPr>
          <a:xfrm>
            <a:off x="1130168" y="987008"/>
            <a:ext cx="1802351" cy="545746"/>
            <a:chOff x="0" y="0"/>
            <a:chExt cx="1497929" cy="463099"/>
          </a:xfrm>
        </p:grpSpPr>
        <p:sp>
          <p:nvSpPr>
            <p:cNvPr id="29" name="Freeform 9">
              <a:extLst>
                <a:ext uri="{FF2B5EF4-FFF2-40B4-BE49-F238E27FC236}">
                  <a16:creationId xmlns:a16="http://schemas.microsoft.com/office/drawing/2014/main" id="{00500083-31B8-47A3-993B-2DF68662F05E}"/>
                </a:ext>
              </a:extLst>
            </p:cNvPr>
            <p:cNvSpPr/>
            <p:nvPr/>
          </p:nvSpPr>
          <p:spPr>
            <a:xfrm>
              <a:off x="0" y="0"/>
              <a:ext cx="1497929" cy="463099"/>
            </a:xfrm>
            <a:custGeom>
              <a:avLst/>
              <a:gdLst/>
              <a:ahLst/>
              <a:cxnLst/>
              <a:rect l="l" t="t" r="r" b="b"/>
              <a:pathLst>
                <a:path w="1497929" h="463099">
                  <a:moveTo>
                    <a:pt x="0" y="0"/>
                  </a:moveTo>
                  <a:lnTo>
                    <a:pt x="0" y="463099"/>
                  </a:lnTo>
                  <a:lnTo>
                    <a:pt x="1497929" y="463099"/>
                  </a:lnTo>
                  <a:lnTo>
                    <a:pt x="1497929" y="0"/>
                  </a:lnTo>
                  <a:lnTo>
                    <a:pt x="0" y="0"/>
                  </a:lnTo>
                  <a:close/>
                  <a:moveTo>
                    <a:pt x="1436969" y="402139"/>
                  </a:moveTo>
                  <a:lnTo>
                    <a:pt x="59690" y="402139"/>
                  </a:lnTo>
                  <a:lnTo>
                    <a:pt x="59690" y="59690"/>
                  </a:lnTo>
                  <a:lnTo>
                    <a:pt x="1436969" y="59690"/>
                  </a:lnTo>
                  <a:lnTo>
                    <a:pt x="1436969" y="402139"/>
                  </a:lnTo>
                  <a:close/>
                </a:path>
              </a:pathLst>
            </a:custGeom>
            <a:solidFill>
              <a:srgbClr val="F13D9B"/>
            </a:solidFill>
          </p:spPr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07978268-A218-4D20-B430-D1B4A7AB5BE3}"/>
              </a:ext>
            </a:extLst>
          </p:cNvPr>
          <p:cNvSpPr txBox="1"/>
          <p:nvPr/>
        </p:nvSpPr>
        <p:spPr>
          <a:xfrm>
            <a:off x="1308839" y="959221"/>
            <a:ext cx="144501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Đuôi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gà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2" name="Ballerina - Quincas Moreira">
            <a:hlinkClick r:id="" action="ppaction://media"/>
            <a:extLst>
              <a:ext uri="{FF2B5EF4-FFF2-40B4-BE49-F238E27FC236}">
                <a16:creationId xmlns:a16="http://schemas.microsoft.com/office/drawing/2014/main" id="{D4274239-3B9A-4A1A-B85E-77D63F6A0DC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1600" end="109553.02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188624" y="1140619"/>
            <a:ext cx="609600" cy="609600"/>
          </a:xfrm>
          <a:prstGeom prst="rect">
            <a:avLst/>
          </a:prstGeom>
        </p:spPr>
      </p:pic>
      <p:pic>
        <p:nvPicPr>
          <p:cNvPr id="11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A6B4900-79D8-4A07-A0ED-7949DCA76EB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950.9229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260061" y="20911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747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00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668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77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82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03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3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Box 1">
            <a:extLst>
              <a:ext uri="{FF2B5EF4-FFF2-40B4-BE49-F238E27FC236}">
                <a16:creationId xmlns:a16="http://schemas.microsoft.com/office/drawing/2014/main" id="{D5BA9841-A1A4-4402-9E32-A65DD63F8D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46188" y="4221163"/>
            <a:ext cx="6651625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b="1">
                <a:latin typeface="Times New Roman" panose="02020603050405020304" pitchFamily="18" charset="0"/>
                <a:cs typeface="Times New Roman" panose="02020603050405020304" pitchFamily="18" charset="0"/>
              </a:rPr>
              <a:t>Gà trống gáy như thế nào?</a:t>
            </a:r>
          </a:p>
        </p:txBody>
      </p:sp>
      <p:pic>
        <p:nvPicPr>
          <p:cNvPr id="3" name="Ballerina - Quincas Moreira">
            <a:hlinkClick r:id="" action="ppaction://media"/>
            <a:extLst>
              <a:ext uri="{FF2B5EF4-FFF2-40B4-BE49-F238E27FC236}">
                <a16:creationId xmlns:a16="http://schemas.microsoft.com/office/drawing/2014/main" id="{B08E4350-D0AB-4B5F-B2DE-5CE3E7B55BC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2240" end="100553.0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188624" y="1140619"/>
            <a:ext cx="609600" cy="609600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95B47ED-1053-4165-851B-90760181064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188624" y="2132856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0"/>
    </mc:Choice>
    <mc:Fallback>
      <p:transition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442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03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3106138568239">
            <a:hlinkClick r:id="" action="ppaction://media"/>
            <a:extLst>
              <a:ext uri="{FF2B5EF4-FFF2-40B4-BE49-F238E27FC236}">
                <a16:creationId xmlns:a16="http://schemas.microsoft.com/office/drawing/2014/main" id="{806EC6EE-D290-4AFA-B581-83E09CE14B1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0"/>
    </mc:Choice>
    <mc:Fallback>
      <p:transition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video>
              <p:cMediaNode vol="80000">
                <p:cTn id="8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>
            <a:extLst>
              <a:ext uri="{FF2B5EF4-FFF2-40B4-BE49-F238E27FC236}">
                <a16:creationId xmlns:a16="http://schemas.microsoft.com/office/drawing/2014/main" id="{E40532AF-F7A0-43D8-949B-1DC1DE209D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Ballerina - Quincas Moreira">
            <a:hlinkClick r:id="" action="ppaction://media"/>
            <a:extLst>
              <a:ext uri="{FF2B5EF4-FFF2-40B4-BE49-F238E27FC236}">
                <a16:creationId xmlns:a16="http://schemas.microsoft.com/office/drawing/2014/main" id="{6B935546-579B-48DD-93AB-527E7AE2D81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2592" end="83053.0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188624" y="1140619"/>
            <a:ext cx="609600" cy="609600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0047539-A4F5-4F37-B5B5-EA3C8E8BB9F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188624" y="198884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0"/>
    </mc:Choice>
    <mc:Fallback>
      <p:transition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20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2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03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Box 1">
            <a:extLst>
              <a:ext uri="{FF2B5EF4-FFF2-40B4-BE49-F238E27FC236}">
                <a16:creationId xmlns:a16="http://schemas.microsoft.com/office/drawing/2014/main" id="{98522E93-CF6B-4B81-9CBD-B1D8CB406E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8888" y="2782888"/>
            <a:ext cx="662622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Gà trống thích ăn gì?</a:t>
            </a:r>
          </a:p>
        </p:txBody>
      </p:sp>
      <p:pic>
        <p:nvPicPr>
          <p:cNvPr id="26627" name="Picture 3">
            <a:extLst>
              <a:ext uri="{FF2B5EF4-FFF2-40B4-BE49-F238E27FC236}">
                <a16:creationId xmlns:a16="http://schemas.microsoft.com/office/drawing/2014/main" id="{F2260819-FD71-4DC4-8E9E-15D5BA8852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64" t="29001" r="38976" b="16402"/>
          <a:stretch>
            <a:fillRect/>
          </a:stretch>
        </p:blipFill>
        <p:spPr bwMode="auto">
          <a:xfrm>
            <a:off x="-180975" y="3424238"/>
            <a:ext cx="4392613" cy="357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Ballerina - Quincas Moreira">
            <a:hlinkClick r:id="" action="ppaction://media"/>
            <a:extLst>
              <a:ext uri="{FF2B5EF4-FFF2-40B4-BE49-F238E27FC236}">
                <a16:creationId xmlns:a16="http://schemas.microsoft.com/office/drawing/2014/main" id="{CE2D9096-95F2-431D-A886-D51BD25ED0B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4912" end="79453.02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188624" y="1140619"/>
            <a:ext cx="609600" cy="609600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A6D5BFC-6081-497D-8C19-D19746902E9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188624" y="2173288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0"/>
    </mc:Choice>
    <mc:Fallback>
      <p:transition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8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331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515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3106139025505">
            <a:hlinkClick r:id="" action="ppaction://media"/>
            <a:extLst>
              <a:ext uri="{FF2B5EF4-FFF2-40B4-BE49-F238E27FC236}">
                <a16:creationId xmlns:a16="http://schemas.microsoft.com/office/drawing/2014/main" id="{EBCD8B32-869F-4D3E-8CD9-A5F39A94A99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 flipH="1">
            <a:off x="-2" y="0"/>
            <a:ext cx="9144002" cy="6858000"/>
          </a:xfrm>
          <a:prstGeom prst="rect">
            <a:avLst/>
          </a:prstGeom>
        </p:spPr>
      </p:pic>
      <p:pic>
        <p:nvPicPr>
          <p:cNvPr id="4" name="Ballerina - Quincas Moreira">
            <a:hlinkClick r:id="" action="ppaction://media"/>
            <a:extLst>
              <a:ext uri="{FF2B5EF4-FFF2-40B4-BE49-F238E27FC236}">
                <a16:creationId xmlns:a16="http://schemas.microsoft.com/office/drawing/2014/main" id="{1812D4C4-F6C4-4E60-8CC2-CD27B012B36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54912" end="74872.0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188624" y="1140619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0"/>
    </mc:Choice>
    <mc:Fallback>
      <p:transition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7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80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audio>
              <p:cMediaNode vol="1515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94F7E88-967C-4F58-895C-81C633E2D8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54750" y="2951163"/>
            <a:ext cx="2908300" cy="95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 trống thích ăn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thóc, gạo</a:t>
            </a:r>
          </a:p>
        </p:txBody>
      </p:sp>
      <p:pic>
        <p:nvPicPr>
          <p:cNvPr id="3" name="Ballerina - Quincas Moreira">
            <a:hlinkClick r:id="" action="ppaction://media"/>
            <a:extLst>
              <a:ext uri="{FF2B5EF4-FFF2-40B4-BE49-F238E27FC236}">
                <a16:creationId xmlns:a16="http://schemas.microsoft.com/office/drawing/2014/main" id="{5DA56832-D987-4865-B358-28D1AD1682C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6112" end="91253.0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188624" y="1140619"/>
            <a:ext cx="609600" cy="609600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93442AA-09BE-4518-A2BE-F54EC11C8CB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201770" y="1778794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0"/>
    </mc:Choice>
    <mc:Fallback>
      <p:transition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8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041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9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545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ubtitle 5">
            <a:extLst>
              <a:ext uri="{FF2B5EF4-FFF2-40B4-BE49-F238E27FC236}">
                <a16:creationId xmlns:a16="http://schemas.microsoft.com/office/drawing/2014/main" id="{871B4FA6-57CB-4C3F-AFEB-7B1A24D8ED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1600" y="188913"/>
            <a:ext cx="6400800" cy="792162"/>
          </a:xfrm>
        </p:spPr>
        <p:txBody>
          <a:bodyPr/>
          <a:lstStyle/>
          <a:p>
            <a:r>
              <a:rPr lang="en-US" altLang="en-US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 đích- yêu cầu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8326A1B-DA5F-4007-AB33-5C13BD498B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77963" y="1989138"/>
            <a:ext cx="6188075" cy="3398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6000"/>
              </a:lnSpc>
              <a:spcBef>
                <a:spcPct val="0"/>
              </a:spcBef>
              <a:spcAft>
                <a:spcPts val="800"/>
              </a:spcAft>
              <a:buFontTx/>
              <a:buNone/>
            </a:pPr>
            <a:r>
              <a:rPr lang="es-ES" altLang="en-US" sz="2000" b="1" dirty="0">
                <a:solidFill>
                  <a:srgbClr val="1F497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lang="es-ES" altLang="en-US" sz="2000" b="1" dirty="0" err="1">
                <a:solidFill>
                  <a:srgbClr val="1F497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Kiến</a:t>
            </a:r>
            <a:r>
              <a:rPr lang="es-ES" altLang="en-US" sz="2000" b="1" dirty="0">
                <a:solidFill>
                  <a:srgbClr val="1F497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altLang="en-US" sz="2000" b="1" dirty="0" err="1">
                <a:solidFill>
                  <a:srgbClr val="1F497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s-ES" altLang="en-US" sz="2000" b="1" dirty="0">
                <a:solidFill>
                  <a:srgbClr val="1F497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: </a:t>
            </a:r>
            <a:endParaRPr lang="en-US" altLang="en-US" sz="2000" dirty="0">
              <a:solidFill>
                <a:srgbClr val="1F497D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106000"/>
              </a:lnSpc>
              <a:spcBef>
                <a:spcPct val="0"/>
              </a:spcBef>
              <a:spcAft>
                <a:spcPts val="800"/>
              </a:spcAft>
              <a:buFontTx/>
              <a:buNone/>
            </a:pPr>
            <a:r>
              <a:rPr lang="es-ES" altLang="en-US" sz="2000" dirty="0">
                <a:solidFill>
                  <a:srgbClr val="1F497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s-ES" altLang="en-US" sz="2000" dirty="0" err="1">
                <a:solidFill>
                  <a:srgbClr val="1F497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Trẻ</a:t>
            </a:r>
            <a:r>
              <a:rPr lang="es-ES" altLang="en-US" sz="2000" dirty="0">
                <a:solidFill>
                  <a:srgbClr val="1F497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altLang="en-US" sz="2000" dirty="0" err="1">
                <a:solidFill>
                  <a:srgbClr val="1F497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gọi</a:t>
            </a:r>
            <a:r>
              <a:rPr lang="es-ES" altLang="en-US" sz="2000" dirty="0">
                <a:solidFill>
                  <a:srgbClr val="1F497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altLang="en-US" sz="2000" dirty="0" err="1">
                <a:solidFill>
                  <a:srgbClr val="1F497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đúng</a:t>
            </a:r>
            <a:r>
              <a:rPr lang="es-ES" altLang="en-US" sz="2000" dirty="0">
                <a:solidFill>
                  <a:srgbClr val="1F497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altLang="en-US" sz="2000" dirty="0" err="1">
                <a:solidFill>
                  <a:srgbClr val="1F497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tên</a:t>
            </a:r>
            <a:r>
              <a:rPr lang="es-ES" altLang="en-US" sz="2000" dirty="0">
                <a:solidFill>
                  <a:srgbClr val="1F497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con </a:t>
            </a:r>
            <a:r>
              <a:rPr lang="es-ES" altLang="en-US" sz="2000" dirty="0" err="1">
                <a:solidFill>
                  <a:srgbClr val="1F497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gà</a:t>
            </a:r>
            <a:r>
              <a:rPr lang="es-ES" altLang="en-US" sz="2000" dirty="0">
                <a:solidFill>
                  <a:srgbClr val="1F497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es-ES" altLang="en-US" sz="2000" dirty="0" err="1">
                <a:solidFill>
                  <a:srgbClr val="1F497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trống</a:t>
            </a:r>
            <a:r>
              <a:rPr lang="es-ES" altLang="en-US" sz="2000" dirty="0">
                <a:solidFill>
                  <a:srgbClr val="1F497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endParaRPr lang="en-US" altLang="en-US" sz="2000" dirty="0">
              <a:solidFill>
                <a:srgbClr val="1F497D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106000"/>
              </a:lnSpc>
              <a:spcBef>
                <a:spcPct val="0"/>
              </a:spcBef>
              <a:spcAft>
                <a:spcPts val="800"/>
              </a:spcAft>
              <a:buFontTx/>
              <a:buNone/>
            </a:pPr>
            <a:r>
              <a:rPr lang="es-ES" altLang="en-US" sz="2000" dirty="0">
                <a:solidFill>
                  <a:srgbClr val="1F497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s-ES" altLang="en-US" sz="2000" dirty="0" err="1">
                <a:solidFill>
                  <a:srgbClr val="1F497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Trẻ</a:t>
            </a:r>
            <a:r>
              <a:rPr lang="es-ES" altLang="en-US" sz="2000" dirty="0">
                <a:solidFill>
                  <a:srgbClr val="1F497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altLang="en-US" sz="2000" dirty="0" err="1">
                <a:solidFill>
                  <a:srgbClr val="1F497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nhận</a:t>
            </a:r>
            <a:r>
              <a:rPr lang="es-ES" altLang="en-US" sz="2000" dirty="0">
                <a:solidFill>
                  <a:srgbClr val="1F497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altLang="en-US" sz="2000" dirty="0" err="1">
                <a:solidFill>
                  <a:srgbClr val="1F497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r>
              <a:rPr lang="es-ES" altLang="en-US" sz="2000" dirty="0">
                <a:solidFill>
                  <a:srgbClr val="1F497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altLang="en-US" sz="2000" dirty="0" err="1">
                <a:solidFill>
                  <a:srgbClr val="1F497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s-ES" altLang="en-US" sz="2000" dirty="0">
                <a:solidFill>
                  <a:srgbClr val="1F497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altLang="en-US" sz="2000" dirty="0" err="1">
                <a:solidFill>
                  <a:srgbClr val="1F497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từng</a:t>
            </a:r>
            <a:r>
              <a:rPr lang="es-ES" altLang="en-US" sz="2000" dirty="0">
                <a:solidFill>
                  <a:srgbClr val="1F497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altLang="en-US" sz="2000" dirty="0" err="1">
                <a:solidFill>
                  <a:srgbClr val="1F497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bộ</a:t>
            </a:r>
            <a:r>
              <a:rPr lang="es-ES" altLang="en-US" sz="2000" dirty="0">
                <a:solidFill>
                  <a:srgbClr val="1F497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altLang="en-US" sz="2000" dirty="0" err="1">
                <a:solidFill>
                  <a:srgbClr val="1F497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phận</a:t>
            </a:r>
            <a:r>
              <a:rPr lang="es-ES" altLang="en-US" sz="2000" dirty="0">
                <a:solidFill>
                  <a:srgbClr val="1F497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altLang="en-US" sz="2000" dirty="0" err="1">
                <a:solidFill>
                  <a:srgbClr val="1F497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es-ES" altLang="en-US" sz="2000" dirty="0">
                <a:solidFill>
                  <a:srgbClr val="1F497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altLang="en-US" sz="2000" dirty="0" err="1">
                <a:solidFill>
                  <a:srgbClr val="1F497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cơ</a:t>
            </a:r>
            <a:r>
              <a:rPr lang="es-ES" altLang="en-US" sz="2000" dirty="0">
                <a:solidFill>
                  <a:srgbClr val="1F497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altLang="en-US" sz="2000" dirty="0" err="1">
                <a:solidFill>
                  <a:srgbClr val="1F497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s-ES" altLang="en-US" sz="2000" dirty="0">
                <a:solidFill>
                  <a:srgbClr val="1F497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lang="es-ES" altLang="en-US" sz="2000" dirty="0" err="1">
                <a:solidFill>
                  <a:srgbClr val="1F497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gà</a:t>
            </a:r>
            <a:r>
              <a:rPr lang="es-ES" altLang="en-US" sz="2000" dirty="0">
                <a:solidFill>
                  <a:srgbClr val="1F497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eaLnBrk="1" hangingPunct="1">
              <a:lnSpc>
                <a:spcPct val="106000"/>
              </a:lnSpc>
              <a:spcBef>
                <a:spcPct val="0"/>
              </a:spcBef>
              <a:spcAft>
                <a:spcPts val="800"/>
              </a:spcAft>
              <a:buFontTx/>
              <a:buNone/>
            </a:pPr>
            <a:r>
              <a:rPr lang="es-ES" altLang="en-US" sz="2000" dirty="0">
                <a:solidFill>
                  <a:srgbClr val="1F497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 </a:t>
            </a:r>
            <a:r>
              <a:rPr lang="es-ES" altLang="en-US" sz="2000" dirty="0" err="1">
                <a:solidFill>
                  <a:srgbClr val="1F497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r>
              <a:rPr lang="es-ES" altLang="en-US" sz="2000" dirty="0">
                <a:solidFill>
                  <a:srgbClr val="1F497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altLang="en-US" sz="2000" dirty="0" err="1">
                <a:solidFill>
                  <a:srgbClr val="1F497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gà</a:t>
            </a:r>
            <a:r>
              <a:rPr lang="es-ES" altLang="en-US" sz="2000" dirty="0">
                <a:solidFill>
                  <a:srgbClr val="1F497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altLang="en-US" sz="2000" dirty="0" err="1">
                <a:solidFill>
                  <a:srgbClr val="1F497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s-ES" altLang="en-US" sz="2000" dirty="0">
                <a:solidFill>
                  <a:srgbClr val="1F497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lang="es-ES" altLang="en-US" sz="2000" dirty="0" err="1">
                <a:solidFill>
                  <a:srgbClr val="1F497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s-ES" altLang="en-US" sz="2000" dirty="0">
                <a:solidFill>
                  <a:srgbClr val="1F497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altLang="en-US" sz="2000" dirty="0" err="1">
                <a:solidFill>
                  <a:srgbClr val="1F497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nuôi</a:t>
            </a:r>
            <a:r>
              <a:rPr lang="es-ES" altLang="en-US" sz="2000" dirty="0">
                <a:solidFill>
                  <a:srgbClr val="1F497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altLang="en-US" sz="2000" dirty="0" err="1">
                <a:solidFill>
                  <a:srgbClr val="1F497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s-ES" altLang="en-US" sz="2000" dirty="0">
                <a:solidFill>
                  <a:srgbClr val="1F497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altLang="en-US" sz="2000" dirty="0" err="1">
                <a:solidFill>
                  <a:srgbClr val="1F497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</a:t>
            </a:r>
            <a:r>
              <a:rPr lang="es-ES" altLang="en-US" sz="2000" dirty="0">
                <a:solidFill>
                  <a:srgbClr val="1F497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altLang="en-US" sz="2000" dirty="0" err="1">
                <a:solidFill>
                  <a:srgbClr val="1F497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đình</a:t>
            </a:r>
            <a:r>
              <a:rPr lang="es-ES" altLang="en-US" sz="2000" dirty="0">
                <a:solidFill>
                  <a:srgbClr val="1F497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altLang="en-US" sz="2000" dirty="0" err="1">
                <a:solidFill>
                  <a:srgbClr val="1F497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s-ES" altLang="en-US" sz="2000" dirty="0">
                <a:solidFill>
                  <a:srgbClr val="1F497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altLang="en-US" sz="2000" dirty="0" err="1">
                <a:solidFill>
                  <a:srgbClr val="1F497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s-ES" altLang="en-US" sz="2000" dirty="0">
                <a:solidFill>
                  <a:srgbClr val="1F497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altLang="en-US" sz="2000" dirty="0" err="1">
                <a:solidFill>
                  <a:srgbClr val="1F497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trang</a:t>
            </a:r>
            <a:r>
              <a:rPr lang="es-ES" altLang="en-US" sz="2000" dirty="0">
                <a:solidFill>
                  <a:srgbClr val="1F497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altLang="en-US" sz="2000" dirty="0" err="1">
                <a:solidFill>
                  <a:srgbClr val="1F497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trại</a:t>
            </a:r>
            <a:endParaRPr lang="en-US" altLang="en-US" sz="2000" dirty="0">
              <a:solidFill>
                <a:srgbClr val="1F497D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106000"/>
              </a:lnSpc>
              <a:spcBef>
                <a:spcPct val="0"/>
              </a:spcBef>
              <a:spcAft>
                <a:spcPts val="800"/>
              </a:spcAft>
              <a:buFontTx/>
              <a:buNone/>
            </a:pPr>
            <a:r>
              <a:rPr lang="pt-BR" altLang="en-US" sz="2000" b="1" dirty="0">
                <a:solidFill>
                  <a:srgbClr val="1F497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Kỹ năng : </a:t>
            </a:r>
            <a:endParaRPr lang="en-US" altLang="en-US" sz="2000" dirty="0">
              <a:solidFill>
                <a:srgbClr val="1F497D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106000"/>
              </a:lnSpc>
              <a:spcBef>
                <a:spcPct val="0"/>
              </a:spcBef>
              <a:spcAft>
                <a:spcPts val="800"/>
              </a:spcAft>
              <a:buFontTx/>
              <a:buNone/>
            </a:pPr>
            <a:r>
              <a:rPr lang="pt-BR" altLang="en-US" sz="2000" dirty="0">
                <a:solidFill>
                  <a:srgbClr val="1F497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altLang="en-US" sz="2000" dirty="0" err="1">
                <a:solidFill>
                  <a:srgbClr val="1F497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Rèn</a:t>
            </a:r>
            <a:r>
              <a:rPr lang="en-US" altLang="en-US" sz="2000" dirty="0">
                <a:solidFill>
                  <a:srgbClr val="1F497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1F497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khả</a:t>
            </a:r>
            <a:r>
              <a:rPr lang="en-US" altLang="en-US" sz="2000" dirty="0">
                <a:solidFill>
                  <a:srgbClr val="1F497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1F497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năng</a:t>
            </a:r>
            <a:r>
              <a:rPr lang="en-US" altLang="en-US" sz="2000" dirty="0">
                <a:solidFill>
                  <a:srgbClr val="1F497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1F497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</a:t>
            </a:r>
            <a:r>
              <a:rPr lang="en-US" altLang="en-US" sz="2000" dirty="0">
                <a:solidFill>
                  <a:srgbClr val="1F497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1F497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duy</a:t>
            </a:r>
            <a:r>
              <a:rPr lang="en-US" altLang="en-US" sz="2000" dirty="0">
                <a:solidFill>
                  <a:srgbClr val="1F497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altLang="en-US" sz="2000" dirty="0" err="1">
                <a:solidFill>
                  <a:srgbClr val="1F497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ghi</a:t>
            </a:r>
            <a:r>
              <a:rPr lang="en-US" altLang="en-US" sz="2000" dirty="0">
                <a:solidFill>
                  <a:srgbClr val="1F497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1F497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nhớ</a:t>
            </a:r>
            <a:r>
              <a:rPr lang="en-US" altLang="en-US" sz="2000" dirty="0">
                <a:solidFill>
                  <a:srgbClr val="1F497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1F497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altLang="en-US" sz="2000" dirty="0">
                <a:solidFill>
                  <a:srgbClr val="1F497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1F497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chủ</a:t>
            </a:r>
            <a:r>
              <a:rPr lang="en-US" altLang="en-US" sz="2000" dirty="0">
                <a:solidFill>
                  <a:srgbClr val="1F497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1F497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đích</a:t>
            </a:r>
            <a:endParaRPr lang="en-US" altLang="en-US" sz="2000" dirty="0">
              <a:solidFill>
                <a:srgbClr val="1F497D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106000"/>
              </a:lnSpc>
              <a:spcBef>
                <a:spcPct val="0"/>
              </a:spcBef>
              <a:spcAft>
                <a:spcPts val="800"/>
              </a:spcAft>
              <a:buFontTx/>
              <a:buNone/>
            </a:pPr>
            <a:r>
              <a:rPr lang="pt-BR" altLang="en-US" sz="2000" b="1" dirty="0">
                <a:solidFill>
                  <a:srgbClr val="1F497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 Thái độ :</a:t>
            </a:r>
            <a:endParaRPr lang="en-US" altLang="en-US" sz="2000" dirty="0">
              <a:solidFill>
                <a:srgbClr val="1F497D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106000"/>
              </a:lnSpc>
              <a:spcBef>
                <a:spcPct val="0"/>
              </a:spcBef>
              <a:spcAft>
                <a:spcPts val="800"/>
              </a:spcAft>
              <a:buFontTx/>
              <a:buNone/>
            </a:pPr>
            <a:r>
              <a:rPr lang="pt-BR" altLang="en-US" sz="2000" dirty="0">
                <a:solidFill>
                  <a:srgbClr val="1F497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Yêu quý các con vật, thích chăm sóc chúng và cho gà ăn </a:t>
            </a:r>
            <a:endParaRPr lang="en-US" altLang="en-US" sz="2000" dirty="0">
              <a:solidFill>
                <a:srgbClr val="1F497D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Ballerina - Quincas Moreira">
            <a:hlinkClick r:id="" action="ppaction://media"/>
            <a:extLst>
              <a:ext uri="{FF2B5EF4-FFF2-40B4-BE49-F238E27FC236}">
                <a16:creationId xmlns:a16="http://schemas.microsoft.com/office/drawing/2014/main" id="{C759A58B-D104-4114-9E57-643D655A098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9008" end="103653.0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188624" y="1140619"/>
            <a:ext cx="609600" cy="609600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1FA560C-4624-4252-B078-F7CE2837C00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188624" y="2132856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0"/>
    </mc:Choice>
    <mc:Fallback>
      <p:transition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19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515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6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41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34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34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32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141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7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149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31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179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18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3400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03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0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Box 1">
            <a:extLst>
              <a:ext uri="{FF2B5EF4-FFF2-40B4-BE49-F238E27FC236}">
                <a16:creationId xmlns:a16="http://schemas.microsoft.com/office/drawing/2014/main" id="{A27A0D2E-11D3-4C7A-AFF7-FE242AD919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47813" y="2566988"/>
            <a:ext cx="6624637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 trống được nuôi ở đâu nhỉ?</a:t>
            </a:r>
          </a:p>
        </p:txBody>
      </p:sp>
      <p:pic>
        <p:nvPicPr>
          <p:cNvPr id="29699" name="Picture 3">
            <a:extLst>
              <a:ext uri="{FF2B5EF4-FFF2-40B4-BE49-F238E27FC236}">
                <a16:creationId xmlns:a16="http://schemas.microsoft.com/office/drawing/2014/main" id="{9182A1F6-0167-49D4-9B62-21BA8FB482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64" t="29001" r="38976" b="16402"/>
          <a:stretch>
            <a:fillRect/>
          </a:stretch>
        </p:blipFill>
        <p:spPr bwMode="auto">
          <a:xfrm>
            <a:off x="-323850" y="3213100"/>
            <a:ext cx="4127500" cy="3744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Ballerina - Quincas Moreira">
            <a:hlinkClick r:id="" action="ppaction://media"/>
            <a:extLst>
              <a:ext uri="{FF2B5EF4-FFF2-40B4-BE49-F238E27FC236}">
                <a16:creationId xmlns:a16="http://schemas.microsoft.com/office/drawing/2014/main" id="{18C71DE0-9CE1-432F-B520-B731F0BF79B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8928" end="95053.02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188624" y="1140619"/>
            <a:ext cx="609600" cy="609600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C848FD3-D9DC-4BFE-B509-FCACCD36EB6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188624" y="2060848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0"/>
    </mc:Choice>
    <mc:Fallback>
      <p:transition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7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81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03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allerina - Quincas Moreira">
            <a:hlinkClick r:id="" action="ppaction://media"/>
            <a:extLst>
              <a:ext uri="{FF2B5EF4-FFF2-40B4-BE49-F238E27FC236}">
                <a16:creationId xmlns:a16="http://schemas.microsoft.com/office/drawing/2014/main" id="{DEF8A8FC-AADD-4C01-9577-506CEC5E577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2931" end="43253.0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188624" y="1140619"/>
            <a:ext cx="609600" cy="609600"/>
          </a:xfrm>
          <a:prstGeom prst="rect">
            <a:avLst/>
          </a:prstGeom>
        </p:spPr>
      </p:pic>
      <p:pic>
        <p:nvPicPr>
          <p:cNvPr id="4" name="3106139375909">
            <a:hlinkClick r:id="" action="ppaction://media"/>
            <a:extLst>
              <a:ext uri="{FF2B5EF4-FFF2-40B4-BE49-F238E27FC236}">
                <a16:creationId xmlns:a16="http://schemas.microsoft.com/office/drawing/2014/main" id="{ABD62336-1C75-4603-9D10-140C7032BE40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29311" y="0"/>
            <a:ext cx="9173311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0"/>
    </mc:Choice>
    <mc:Fallback>
      <p:transition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6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158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515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4">
            <a:extLst>
              <a:ext uri="{FF2B5EF4-FFF2-40B4-BE49-F238E27FC236}">
                <a16:creationId xmlns:a16="http://schemas.microsoft.com/office/drawing/2014/main" id="{D635067E-0167-4C6A-ADFA-94B2849D6F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75" t="19598" r="33463" b="4803"/>
          <a:stretch>
            <a:fillRect/>
          </a:stretch>
        </p:blipFill>
        <p:spPr bwMode="auto">
          <a:xfrm>
            <a:off x="2628900" y="1800225"/>
            <a:ext cx="3886200" cy="487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7" name="TextBox 5">
            <a:extLst>
              <a:ext uri="{FF2B5EF4-FFF2-40B4-BE49-F238E27FC236}">
                <a16:creationId xmlns:a16="http://schemas.microsoft.com/office/drawing/2014/main" id="{36781754-0445-479F-88A5-4CD3E0A49D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3575" y="188913"/>
            <a:ext cx="24415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alt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alt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endParaRPr lang="en-US" altLang="en-US" sz="3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Ballerina - Quincas Moreira">
            <a:hlinkClick r:id="" action="ppaction://media"/>
            <a:extLst>
              <a:ext uri="{FF2B5EF4-FFF2-40B4-BE49-F238E27FC236}">
                <a16:creationId xmlns:a16="http://schemas.microsoft.com/office/drawing/2014/main" id="{CBA546E9-D59D-452A-B79D-CFA55CA5FEF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8768" end="15853.02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188624" y="1140619"/>
            <a:ext cx="609600" cy="609600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6BD7DF5-E58D-4DEE-BBA9-784A29D86EA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217199" y="198884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0"/>
    </mc:Choice>
    <mc:Fallback>
      <p:transition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23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31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grpId="0" nodeType="withEffect">
                                  <p:stCondLst>
                                    <p:cond delay="6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17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03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174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extBox 5">
            <a:extLst>
              <a:ext uri="{FF2B5EF4-FFF2-40B4-BE49-F238E27FC236}">
                <a16:creationId xmlns:a16="http://schemas.microsoft.com/office/drawing/2014/main" id="{9E530105-24D8-4836-8398-7A523C4F0D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3575" y="188913"/>
            <a:ext cx="24415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gà mái</a:t>
            </a:r>
          </a:p>
        </p:txBody>
      </p:sp>
      <p:pic>
        <p:nvPicPr>
          <p:cNvPr id="32771" name="Picture 7">
            <a:extLst>
              <a:ext uri="{FF2B5EF4-FFF2-40B4-BE49-F238E27FC236}">
                <a16:creationId xmlns:a16="http://schemas.microsoft.com/office/drawing/2014/main" id="{E33378B2-E0F6-4D4E-BDB5-4C4E331630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91" t="20601" r="18871" b="10802"/>
          <a:stretch>
            <a:fillRect/>
          </a:stretch>
        </p:blipFill>
        <p:spPr bwMode="auto">
          <a:xfrm>
            <a:off x="755650" y="2133600"/>
            <a:ext cx="7704138" cy="413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Ballerina - Quincas Moreira">
            <a:hlinkClick r:id="" action="ppaction://media"/>
            <a:extLst>
              <a:ext uri="{FF2B5EF4-FFF2-40B4-BE49-F238E27FC236}">
                <a16:creationId xmlns:a16="http://schemas.microsoft.com/office/drawing/2014/main" id="{BB47A2A1-2643-4ECB-BC96-E70A304BE8C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4192" end="31053.02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188624" y="1140619"/>
            <a:ext cx="609600" cy="609600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D05E57C-3A30-49D2-B51C-BAE50B9C831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202911" y="2047875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0"/>
    </mc:Choice>
    <mc:Fallback>
      <p:transition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0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259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03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90EDFF9D-0140-4AAF-8583-8E3EACD5B3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33788" y="333375"/>
            <a:ext cx="158273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 con</a:t>
            </a:r>
          </a:p>
        </p:txBody>
      </p:sp>
      <p:pic>
        <p:nvPicPr>
          <p:cNvPr id="33795" name="Picture 2">
            <a:extLst>
              <a:ext uri="{FF2B5EF4-FFF2-40B4-BE49-F238E27FC236}">
                <a16:creationId xmlns:a16="http://schemas.microsoft.com/office/drawing/2014/main" id="{C0261889-6740-4B20-B57F-0EE401633F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7638" y="1714500"/>
            <a:ext cx="9144001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Ballerina - Quincas Moreira">
            <a:hlinkClick r:id="" action="ppaction://media"/>
            <a:extLst>
              <a:ext uri="{FF2B5EF4-FFF2-40B4-BE49-F238E27FC236}">
                <a16:creationId xmlns:a16="http://schemas.microsoft.com/office/drawing/2014/main" id="{231E6559-2E0F-4652-8928-E00660653AA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920" end="24925.0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188624" y="1140619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0"/>
    </mc:Choice>
    <mc:Fallback>
      <p:transition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6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03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extBox 2">
            <a:extLst>
              <a:ext uri="{FF2B5EF4-FFF2-40B4-BE49-F238E27FC236}">
                <a16:creationId xmlns:a16="http://schemas.microsoft.com/office/drawing/2014/main" id="{30E3E223-78BB-4427-8AB4-456631826D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8513" y="2565400"/>
            <a:ext cx="75469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Trò chơi: Nhìn bóng đoán tên con vật</a:t>
            </a:r>
          </a:p>
        </p:txBody>
      </p:sp>
      <p:pic>
        <p:nvPicPr>
          <p:cNvPr id="3" name="Ballerina - Quincas Moreira">
            <a:hlinkClick r:id="" action="ppaction://media"/>
            <a:extLst>
              <a:ext uri="{FF2B5EF4-FFF2-40B4-BE49-F238E27FC236}">
                <a16:creationId xmlns:a16="http://schemas.microsoft.com/office/drawing/2014/main" id="{A2E8BCD5-C6CE-4606-B00D-91FFEB9B0D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188624" y="1140619"/>
            <a:ext cx="609600" cy="609600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2774F09-0B92-48A7-8403-F749BA95977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188624" y="19558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0"/>
    </mc:Choice>
    <mc:Fallback>
      <p:transition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85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47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03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A139371-EC66-4C7A-A640-72EE2B1534C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91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99644" y="1196183"/>
            <a:ext cx="4980864" cy="510279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4BDE525-3607-4DC0-BEDE-917A3D1444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196752"/>
            <a:ext cx="4986338" cy="510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Ballerina - Quincas Moreira">
            <a:hlinkClick r:id="" action="ppaction://media"/>
            <a:extLst>
              <a:ext uri="{FF2B5EF4-FFF2-40B4-BE49-F238E27FC236}">
                <a16:creationId xmlns:a16="http://schemas.microsoft.com/office/drawing/2014/main" id="{D22E07B3-9622-4412-AE50-C0025F091CB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0084" end="10353.02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116616" y="327819"/>
            <a:ext cx="609600" cy="609600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E83392A-AD9A-457E-81DD-9915037BA86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116616" y="1196752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0"/>
    </mc:Choice>
    <mc:Fallback>
      <p:transition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41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735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21" presetClass="exit" presetSubtype="1" fill="hold" nodeType="withEffect">
                                  <p:stCondLst>
                                    <p:cond delay="81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03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1">
            <a:extLst>
              <a:ext uri="{FF2B5EF4-FFF2-40B4-BE49-F238E27FC236}">
                <a16:creationId xmlns:a16="http://schemas.microsoft.com/office/drawing/2014/main" id="{77761ABF-60AB-45C3-B241-D69F3EDD18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1013" y="1555750"/>
            <a:ext cx="5337175" cy="4884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9F6A613-4C4B-4B0F-BBB1-DAFE7CC928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7306" y="1557338"/>
            <a:ext cx="5340350" cy="488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Ballerina - Quincas Moreira">
            <a:hlinkClick r:id="" action="ppaction://media"/>
            <a:extLst>
              <a:ext uri="{FF2B5EF4-FFF2-40B4-BE49-F238E27FC236}">
                <a16:creationId xmlns:a16="http://schemas.microsoft.com/office/drawing/2014/main" id="{E3C0F4B2-DAC4-4255-B18D-C213BD705B9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4400" end="16839.02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116616" y="327819"/>
            <a:ext cx="609600" cy="609600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4295FBD-F1AC-4A42-8F09-4852A3A70F2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116616" y="1412776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0"/>
    </mc:Choice>
    <mc:Fallback>
      <p:transition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61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647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21" presetClass="exit" presetSubtype="1" fill="hold" nodeType="withEffect">
                                  <p:stCondLst>
                                    <p:cond delay="133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0" dur="16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5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515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1">
            <a:extLst>
              <a:ext uri="{FF2B5EF4-FFF2-40B4-BE49-F238E27FC236}">
                <a16:creationId xmlns:a16="http://schemas.microsoft.com/office/drawing/2014/main" id="{6F82B25E-94A6-41A1-97B9-2539EE3F9D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0863" y="1989138"/>
            <a:ext cx="2903537" cy="3636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263B318-3EE8-471E-9090-9CDBDFD131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2450" y="1989138"/>
            <a:ext cx="2901950" cy="363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Ballerina - Quincas Moreira">
            <a:hlinkClick r:id="" action="ppaction://media"/>
            <a:extLst>
              <a:ext uri="{FF2B5EF4-FFF2-40B4-BE49-F238E27FC236}">
                <a16:creationId xmlns:a16="http://schemas.microsoft.com/office/drawing/2014/main" id="{CE170F3A-EEB2-4EBD-898B-5132F3B3CC9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9686" end="14153.02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116616" y="327819"/>
            <a:ext cx="609600" cy="609600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1DF161E-1372-4470-BD40-ADE3E91B091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173766" y="1484784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0"/>
    </mc:Choice>
    <mc:Fallback>
      <p:transition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nodeType="withEffect">
                                  <p:stCondLst>
                                    <p:cond delay="89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401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39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545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>
            <a:extLst>
              <a:ext uri="{FF2B5EF4-FFF2-40B4-BE49-F238E27FC236}">
                <a16:creationId xmlns:a16="http://schemas.microsoft.com/office/drawing/2014/main" id="{6E1F0CCE-79E1-451E-9AE8-A61971F5F7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64" r="35825"/>
          <a:stretch>
            <a:fillRect/>
          </a:stretch>
        </p:blipFill>
        <p:spPr bwMode="auto">
          <a:xfrm>
            <a:off x="2555875" y="1166813"/>
            <a:ext cx="3744913" cy="5691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Ballerina - Quincas Moreira">
            <a:hlinkClick r:id="" action="ppaction://media"/>
            <a:extLst>
              <a:ext uri="{FF2B5EF4-FFF2-40B4-BE49-F238E27FC236}">
                <a16:creationId xmlns:a16="http://schemas.microsoft.com/office/drawing/2014/main" id="{BBAC566C-0DC1-4AA9-A9D0-9D68B514D60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2673" end="8253.02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116616" y="327819"/>
            <a:ext cx="609600" cy="609600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D0B8A06-D399-4447-A2E8-143BC0E22F3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101187" y="1412776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0"/>
    </mc:Choice>
    <mc:Fallback>
      <p:transition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92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682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9091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>
            <a:extLst>
              <a:ext uri="{FF2B5EF4-FFF2-40B4-BE49-F238E27FC236}">
                <a16:creationId xmlns:a16="http://schemas.microsoft.com/office/drawing/2014/main" id="{8C850507-6714-4A3C-BB3B-70353D09E4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Ballerina - Quincas Moreira">
            <a:hlinkClick r:id="" action="ppaction://media"/>
            <a:extLst>
              <a:ext uri="{FF2B5EF4-FFF2-40B4-BE49-F238E27FC236}">
                <a16:creationId xmlns:a16="http://schemas.microsoft.com/office/drawing/2014/main" id="{9DC587E6-265C-47E5-89D4-2F86E13D7BA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5345" end="111353.0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188624" y="1140619"/>
            <a:ext cx="609600" cy="609600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1864636-9EA3-473D-8BAF-75C36D2650E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116616" y="2132856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0"/>
    </mc:Choice>
    <mc:Fallback>
      <p:transition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5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108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515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369EF20-4387-454B-B95B-1654732097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35150" y="3013075"/>
            <a:ext cx="6327775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Xin chào và hẹn gặp lại</a:t>
            </a:r>
          </a:p>
        </p:txBody>
      </p:sp>
      <p:pic>
        <p:nvPicPr>
          <p:cNvPr id="39939" name="Picture 3">
            <a:extLst>
              <a:ext uri="{FF2B5EF4-FFF2-40B4-BE49-F238E27FC236}">
                <a16:creationId xmlns:a16="http://schemas.microsoft.com/office/drawing/2014/main" id="{FE28CF4A-AB61-4193-A385-4B878EADD9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44900"/>
            <a:ext cx="306705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Ballerina - Quincas Moreira">
            <a:hlinkClick r:id="" action="ppaction://media"/>
            <a:extLst>
              <a:ext uri="{FF2B5EF4-FFF2-40B4-BE49-F238E27FC236}">
                <a16:creationId xmlns:a16="http://schemas.microsoft.com/office/drawing/2014/main" id="{8A31C1EC-AD3A-42C0-8658-A64419BA8BC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39411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116616" y="327819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0"/>
    </mc:Choice>
    <mc:Fallback>
      <p:transition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4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3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515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4">
            <a:extLst>
              <a:ext uri="{FF2B5EF4-FFF2-40B4-BE49-F238E27FC236}">
                <a16:creationId xmlns:a16="http://schemas.microsoft.com/office/drawing/2014/main" id="{9F2B0A6C-4FFC-46A7-B377-AB39C256BD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0"/>
    </mc:Choice>
    <mc:Fallback>
      <p:transition advTm="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ài  hát con gà trống.mp4">
            <a:hlinkClick r:id="" action="ppaction://media"/>
            <a:extLst>
              <a:ext uri="{FF2B5EF4-FFF2-40B4-BE49-F238E27FC236}">
                <a16:creationId xmlns:a16="http://schemas.microsoft.com/office/drawing/2014/main" id="{9B8CA219-74BB-4C86-9A27-6E5443F95442}"/>
              </a:ext>
            </a:extLst>
          </p:cNvPr>
          <p:cNvPicPr>
            <a:picLocks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0"/>
    </mc:Choice>
    <mc:Fallback>
      <p:transition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92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7B1B5B5-8AB0-4E1B-80AC-A935D6E60A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8988" y="1498600"/>
            <a:ext cx="6946900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CA0E9C9-7911-4F9B-9BCE-191DD75B57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49450" y="2690813"/>
            <a:ext cx="719455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i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altLang="en-US" sz="24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4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4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en-US" sz="2400" b="1" i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altLang="en-US" sz="24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altLang="en-US" sz="24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24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altLang="en-US" sz="24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4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 Con </a:t>
            </a:r>
            <a:r>
              <a:rPr lang="en-US" altLang="en-US" sz="2400" b="1" i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altLang="en-US" sz="24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altLang="en-US" sz="24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  <p:pic>
        <p:nvPicPr>
          <p:cNvPr id="4" name="Ballerina - Quincas Moreira">
            <a:hlinkClick r:id="" action="ppaction://media"/>
            <a:extLst>
              <a:ext uri="{FF2B5EF4-FFF2-40B4-BE49-F238E27FC236}">
                <a16:creationId xmlns:a16="http://schemas.microsoft.com/office/drawing/2014/main" id="{57601FBF-DDCF-4C71-914C-3794EFE4212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7248" end="116753.0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202911" y="188640"/>
            <a:ext cx="609600" cy="609600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E537DA1-DE83-440D-825B-25E56F4FDE0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234834" y="960438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0"/>
    </mc:Choice>
    <mc:Fallback>
      <p:transition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5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382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4" fill="hold" grpId="0" nodeType="withEffect">
                                  <p:stCondLst>
                                    <p:cond delay="71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515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Box 3">
            <a:extLst>
              <a:ext uri="{FF2B5EF4-FFF2-40B4-BE49-F238E27FC236}">
                <a16:creationId xmlns:a16="http://schemas.microsoft.com/office/drawing/2014/main" id="{FC6B4439-7ABB-42C1-86F3-11D54A6808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5813" y="1484313"/>
            <a:ext cx="6891337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nhắc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21DBF87-EF8A-4710-8D3E-7BED67DEB2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23" t="28999" r="40089" b="14372"/>
          <a:stretch>
            <a:fillRect/>
          </a:stretch>
        </p:blipFill>
        <p:spPr bwMode="auto">
          <a:xfrm>
            <a:off x="2339975" y="3141663"/>
            <a:ext cx="2952750" cy="291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6970101-15D5-4ACA-8CB7-7D8419A804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07731" y="4074180"/>
            <a:ext cx="220124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alt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endParaRPr lang="en-US" altLang="en-US" sz="28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Ballerina - Quincas Moreira">
            <a:hlinkClick r:id="" action="ppaction://media"/>
            <a:extLst>
              <a:ext uri="{FF2B5EF4-FFF2-40B4-BE49-F238E27FC236}">
                <a16:creationId xmlns:a16="http://schemas.microsoft.com/office/drawing/2014/main" id="{7E73EF95-B77F-44A9-A049-D1E7331E380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7600" end="118353.02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188624" y="1140619"/>
            <a:ext cx="609600" cy="609600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1FCE9D1-DB40-44B3-88DF-7B4A1D572AE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188624" y="20701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0"/>
    </mc:Choice>
    <mc:Fallback>
      <p:transition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18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81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03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10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>
            <a:extLst>
              <a:ext uri="{FF2B5EF4-FFF2-40B4-BE49-F238E27FC236}">
                <a16:creationId xmlns:a16="http://schemas.microsoft.com/office/drawing/2014/main" id="{EB8DDF7B-3066-4886-BC5B-3828882A4D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Ballerina - Quincas Moreira">
            <a:hlinkClick r:id="" action="ppaction://media"/>
            <a:extLst>
              <a:ext uri="{FF2B5EF4-FFF2-40B4-BE49-F238E27FC236}">
                <a16:creationId xmlns:a16="http://schemas.microsoft.com/office/drawing/2014/main" id="{82792A0D-1851-47AC-9155-D63CDE2F8AC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2436" end="100753.0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260632" y="764704"/>
            <a:ext cx="609600" cy="609600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DF8ABCC-2285-44BA-8C3C-5487DA3C3CC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260632" y="1556792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0"/>
    </mc:Choice>
    <mc:Fallback>
      <p:transition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6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44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03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E2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26486" y="332656"/>
            <a:ext cx="9170486" cy="626469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 rotWithShape="1">
          <a:blip r:embed="rId8"/>
          <a:srcRect l="9242" t="5245" r="14035" b="5245"/>
          <a:stretch/>
        </p:blipFill>
        <p:spPr>
          <a:xfrm>
            <a:off x="2555776" y="1412775"/>
            <a:ext cx="3456384" cy="403244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6938529" y="3390932"/>
            <a:ext cx="2205471" cy="3473182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827584" y="1176493"/>
            <a:ext cx="3456384" cy="434221"/>
          </a:xfrm>
          <a:prstGeom prst="rect">
            <a:avLst/>
          </a:prstGeom>
          <a:solidFill>
            <a:srgbClr val="00B0F0"/>
          </a:solidFill>
        </p:spPr>
        <p:txBody>
          <a:bodyPr wrap="square" lIns="0" tIns="0" rIns="0" bIns="0" rtlCol="0" anchor="t">
            <a:spAutoFit/>
          </a:bodyPr>
          <a:lstStyle/>
          <a:p>
            <a:pPr algn="ctr" defTabSz="457200" eaLnBrk="1" fontAlgn="auto" hangingPunct="1">
              <a:lnSpc>
                <a:spcPts val="364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600" dirty="0">
                <a:solidFill>
                  <a:srgbClr val="000000"/>
                </a:solidFill>
                <a:latin typeface="Bungee"/>
                <a:cs typeface="+mn-cs"/>
              </a:rPr>
              <a:t> </a:t>
            </a:r>
            <a:r>
              <a:rPr lang="en-US" sz="2600" b="1" dirty="0">
                <a:solidFill>
                  <a:srgbClr val="000000"/>
                </a:solidFill>
                <a:latin typeface="Bungee"/>
                <a:cs typeface="+mn-cs"/>
              </a:rPr>
              <a:t>Con </a:t>
            </a:r>
            <a:r>
              <a:rPr lang="en-US" sz="2600" b="1" dirty="0" err="1">
                <a:solidFill>
                  <a:srgbClr val="000000"/>
                </a:solidFill>
                <a:latin typeface="Bungee"/>
                <a:cs typeface="+mn-cs"/>
              </a:rPr>
              <a:t>gà</a:t>
            </a:r>
            <a:r>
              <a:rPr lang="en-US" sz="2600" b="1" dirty="0">
                <a:solidFill>
                  <a:srgbClr val="000000"/>
                </a:solidFill>
                <a:latin typeface="Bungee"/>
                <a:cs typeface="+mn-cs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latin typeface="Bungee"/>
                <a:cs typeface="+mn-cs"/>
              </a:rPr>
              <a:t>trống</a:t>
            </a:r>
            <a:endParaRPr lang="en-US" sz="2600" b="1" dirty="0">
              <a:solidFill>
                <a:srgbClr val="000000"/>
              </a:solidFill>
              <a:latin typeface="Bungee"/>
              <a:cs typeface="+mn-cs"/>
            </a:endParaRPr>
          </a:p>
        </p:txBody>
      </p:sp>
      <p:pic>
        <p:nvPicPr>
          <p:cNvPr id="6" name="Ballerina - Quincas Moreira">
            <a:hlinkClick r:id="" action="ppaction://media"/>
            <a:extLst>
              <a:ext uri="{FF2B5EF4-FFF2-40B4-BE49-F238E27FC236}">
                <a16:creationId xmlns:a16="http://schemas.microsoft.com/office/drawing/2014/main" id="{0FA3B737-35CA-4B41-9B84-AD8CBBE3307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3027" end="124453.0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188624" y="1140619"/>
            <a:ext cx="609600" cy="609600"/>
          </a:xfrm>
          <a:prstGeom prst="rect">
            <a:avLst/>
          </a:prstGeom>
        </p:spPr>
      </p:pic>
      <p:pic>
        <p:nvPicPr>
          <p:cNvPr id="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4EC28BE-23D4-453F-B7D7-0B6E0F197F9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262592" y="1916832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0"/>
    </mc:Choice>
    <mc:Fallback>
      <p:transition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7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034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94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03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859</TotalTime>
  <Words>233</Words>
  <Application>Microsoft Office PowerPoint</Application>
  <PresentationFormat>On-screen Show (4:3)</PresentationFormat>
  <Paragraphs>39</Paragraphs>
  <Slides>30</Slides>
  <Notes>0</Notes>
  <HiddenSlides>0</HiddenSlides>
  <MMClips>54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30</vt:i4>
      </vt:variant>
    </vt:vector>
  </HeadingPairs>
  <TitlesOfParts>
    <vt:vector size="36" baseType="lpstr">
      <vt:lpstr>Times New Roman</vt:lpstr>
      <vt:lpstr>Arial</vt:lpstr>
      <vt:lpstr>Bungee</vt:lpstr>
      <vt:lpstr>Calibri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TRƯỜNG MẦM NON QUYẾT THẮNG BẾN QUAN</dc:title>
  <dc:creator>Tin Hoc Tuoi Tre</dc:creator>
  <cp:lastModifiedBy>Admin</cp:lastModifiedBy>
  <cp:revision>89</cp:revision>
  <dcterms:created xsi:type="dcterms:W3CDTF">2017-12-29T07:39:57Z</dcterms:created>
  <dcterms:modified xsi:type="dcterms:W3CDTF">2022-01-17T18:59:55Z</dcterms:modified>
</cp:coreProperties>
</file>