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256" r:id="rId2"/>
    <p:sldId id="294" r:id="rId3"/>
    <p:sldId id="285" r:id="rId4"/>
    <p:sldId id="267" r:id="rId5"/>
    <p:sldId id="286" r:id="rId6"/>
    <p:sldId id="269" r:id="rId7"/>
    <p:sldId id="270" r:id="rId8"/>
    <p:sldId id="271" r:id="rId9"/>
    <p:sldId id="263" r:id="rId10"/>
    <p:sldId id="264" r:id="rId11"/>
    <p:sldId id="288" r:id="rId12"/>
    <p:sldId id="274" r:id="rId13"/>
    <p:sldId id="265" r:id="rId14"/>
    <p:sldId id="296" r:id="rId15"/>
    <p:sldId id="289" r:id="rId16"/>
    <p:sldId id="290" r:id="rId17"/>
    <p:sldId id="275" r:id="rId18"/>
    <p:sldId id="293" r:id="rId19"/>
    <p:sldId id="291" r:id="rId20"/>
    <p:sldId id="277" r:id="rId21"/>
    <p:sldId id="278" r:id="rId22"/>
    <p:sldId id="297" r:id="rId23"/>
    <p:sldId id="279" r:id="rId24"/>
    <p:sldId id="298" r:id="rId25"/>
    <p:sldId id="280" r:id="rId26"/>
    <p:sldId id="281" r:id="rId27"/>
    <p:sldId id="282" r:id="rId28"/>
    <p:sldId id="299" r:id="rId29"/>
    <p:sldId id="292" r:id="rId3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29" autoAdjust="0"/>
    <p:restoredTop sz="94660"/>
  </p:normalViewPr>
  <p:slideViewPr>
    <p:cSldViewPr>
      <p:cViewPr>
        <p:scale>
          <a:sx n="82" d="100"/>
          <a:sy n="82" d="100"/>
        </p:scale>
        <p:origin x="-978" y="48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061A8F-7453-4B9B-A938-05E75C8F731E}" type="datetimeFigureOut">
              <a:rPr lang="en-US" smtClean="0"/>
              <a:t>01-Sep-21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29EB9B-B4D9-4BB1-A63B-335924AD72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83188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EB9B-B4D9-4BB1-A63B-335924AD723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02915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 smtClean="0"/>
              <a:t>Nhạc bài</a:t>
            </a:r>
            <a:r>
              <a:rPr lang="vi-VN" baseline="0" dirty="0" smtClean="0"/>
              <a:t> hát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EB9B-B4D9-4BB1-A63B-335924AD7231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01511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712333-3197-46E6-85E8-CC410FE29333}" type="datetimeFigureOut">
              <a:rPr lang="en-US" smtClean="0"/>
              <a:t>01-Sep-21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C44F5-9779-49E2-9206-DE6FDA08DB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15253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712333-3197-46E6-85E8-CC410FE29333}" type="datetimeFigureOut">
              <a:rPr lang="en-US" smtClean="0"/>
              <a:t>01-Sep-21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C44F5-9779-49E2-9206-DE6FDA08DB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39567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712333-3197-46E6-85E8-CC410FE29333}" type="datetimeFigureOut">
              <a:rPr lang="en-US" smtClean="0"/>
              <a:t>01-Sep-21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C44F5-9779-49E2-9206-DE6FDA08DB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63617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712333-3197-46E6-85E8-CC410FE29333}" type="datetimeFigureOut">
              <a:rPr lang="en-US" smtClean="0"/>
              <a:t>01-Sep-21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C44F5-9779-49E2-9206-DE6FDA08DB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13200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712333-3197-46E6-85E8-CC410FE29333}" type="datetimeFigureOut">
              <a:rPr lang="en-US" smtClean="0"/>
              <a:t>01-Sep-21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C44F5-9779-49E2-9206-DE6FDA08DB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79487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712333-3197-46E6-85E8-CC410FE29333}" type="datetimeFigureOut">
              <a:rPr lang="en-US" smtClean="0"/>
              <a:t>01-Sep-21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C44F5-9779-49E2-9206-DE6FDA08DB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93039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712333-3197-46E6-85E8-CC410FE29333}" type="datetimeFigureOut">
              <a:rPr lang="en-US" smtClean="0"/>
              <a:t>01-Sep-21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C44F5-9779-49E2-9206-DE6FDA08DB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74857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712333-3197-46E6-85E8-CC410FE29333}" type="datetimeFigureOut">
              <a:rPr lang="en-US" smtClean="0"/>
              <a:t>01-Sep-21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C44F5-9779-49E2-9206-DE6FDA08DB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84852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712333-3197-46E6-85E8-CC410FE29333}" type="datetimeFigureOut">
              <a:rPr lang="en-US" smtClean="0"/>
              <a:t>01-Sep-21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C44F5-9779-49E2-9206-DE6FDA08DB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21537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712333-3197-46E6-85E8-CC410FE29333}" type="datetimeFigureOut">
              <a:rPr lang="en-US" smtClean="0"/>
              <a:t>01-Sep-21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C44F5-9779-49E2-9206-DE6FDA08DB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25602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712333-3197-46E6-85E8-CC410FE29333}" type="datetimeFigureOut">
              <a:rPr lang="en-US" smtClean="0"/>
              <a:t>01-Sep-21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C44F5-9779-49E2-9206-DE6FDA08DB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77105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712333-3197-46E6-85E8-CC410FE29333}" type="datetimeFigureOut">
              <a:rPr lang="en-US" smtClean="0"/>
              <a:t>01-Sep-21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2C44F5-9779-49E2-9206-DE6FDA08DB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87419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g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g"/><Relationship Id="rId4" Type="http://schemas.openxmlformats.org/officeDocument/2006/relationships/image" Target="../media/image26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5" Type="http://schemas.openxmlformats.org/officeDocument/2006/relationships/image" Target="../media/image32.png"/><Relationship Id="rId4" Type="http://schemas.openxmlformats.org/officeDocument/2006/relationships/image" Target="../media/image31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g"/><Relationship Id="rId5" Type="http://schemas.openxmlformats.org/officeDocument/2006/relationships/image" Target="../media/image36.jpg"/><Relationship Id="rId4" Type="http://schemas.openxmlformats.org/officeDocument/2006/relationships/image" Target="../media/image35.jp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jpg"/><Relationship Id="rId4" Type="http://schemas.openxmlformats.org/officeDocument/2006/relationships/image" Target="../media/image40.jp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eg"/><Relationship Id="rId5" Type="http://schemas.openxmlformats.org/officeDocument/2006/relationships/image" Target="../media/image46.png"/><Relationship Id="rId4" Type="http://schemas.openxmlformats.org/officeDocument/2006/relationships/image" Target="../media/image1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file:///C:\Users\HL%20Computer\Downloads\FILE_20210309_223018_nhac_khong_loi_mau_hoa_beat_87201721.mp3" TargetMode="External"/><Relationship Id="rId1" Type="http://schemas.microsoft.com/office/2007/relationships/media" Target="file:///C:\Users\HL%20Computer\Downloads\FILE_20210309_223018_nhac_khong_loi_mau_hoa_beat_87201721.mp3" TargetMode="External"/><Relationship Id="rId5" Type="http://schemas.openxmlformats.org/officeDocument/2006/relationships/image" Target="../media/image49.png"/><Relationship Id="rId4" Type="http://schemas.openxmlformats.org/officeDocument/2006/relationships/image" Target="../media/image48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file:///C:\Users\HL%20Computer\Downloads\B&#224;i%20h&#225;t%20Qu&#224;%208-3%20-%20Beat%20nh&#7841;c%20m&#7847;m%20non%20-%20Nh&#7841;c%20thi&#7871;u%20nhi%20-%20Nh&#7841;c%20karaoke%20-%20Nh&#7841;c%20kh&#244;ng%20l&#7901;i.mp4" TargetMode="External"/><Relationship Id="rId1" Type="http://schemas.openxmlformats.org/officeDocument/2006/relationships/video" Target="NULL" TargetMode="External"/><Relationship Id="rId4" Type="http://schemas.openxmlformats.org/officeDocument/2006/relationships/image" Target="../media/image50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905000" y="177548"/>
            <a:ext cx="61929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000" b="1" smtClean="0">
                <a:solidFill>
                  <a:srgbClr val="FF0000"/>
                </a:solidFill>
                <a:latin typeface="+mj-lt"/>
              </a:rPr>
              <a:t>ỦY BAN NHÂN DÂN </a:t>
            </a:r>
            <a:r>
              <a:rPr lang="vi-VN" sz="2000" b="1" dirty="0" smtClean="0">
                <a:solidFill>
                  <a:srgbClr val="FF0000"/>
                </a:solidFill>
                <a:latin typeface="+mj-lt"/>
              </a:rPr>
              <a:t>QUẬN LONG BIÊN</a:t>
            </a:r>
          </a:p>
          <a:p>
            <a:pPr algn="ctr"/>
            <a:r>
              <a:rPr lang="vi-VN" sz="2000" b="1" dirty="0" smtClean="0">
                <a:solidFill>
                  <a:srgbClr val="FF0000"/>
                </a:solidFill>
                <a:latin typeface="+mj-lt"/>
              </a:rPr>
              <a:t>TRƯỜNG MẦM NON PHÚC LỢI</a:t>
            </a:r>
            <a:endParaRPr lang="en-US" sz="20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48591" y="2562673"/>
            <a:ext cx="815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 smtClean="0">
                <a:solidFill>
                  <a:srgbClr val="002060"/>
                </a:solidFill>
                <a:latin typeface="+mj-lt"/>
              </a:rPr>
              <a:t>LĨNH VỰC PHÁT TRIỂN NHẬN THỨC</a:t>
            </a:r>
            <a:endParaRPr lang="en-US" sz="2800" b="1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133600" y="3276600"/>
            <a:ext cx="647700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 smtClean="0">
                <a:solidFill>
                  <a:srgbClr val="FF0000"/>
                </a:solidFill>
                <a:latin typeface="+mj-lt"/>
              </a:rPr>
              <a:t>Đề tài: Trò chuyện về </a:t>
            </a:r>
            <a:r>
              <a:rPr lang="vi-VN" sz="3200" b="1" smtClean="0">
                <a:solidFill>
                  <a:srgbClr val="FF0000"/>
                </a:solidFill>
                <a:latin typeface="+mj-lt"/>
              </a:rPr>
              <a:t>ngày 8/3</a:t>
            </a:r>
          </a:p>
          <a:p>
            <a:endParaRPr lang="vi-VN" sz="1000" b="1" dirty="0" smtClean="0">
              <a:solidFill>
                <a:srgbClr val="FF0000"/>
              </a:solidFill>
              <a:latin typeface="+mj-lt"/>
            </a:endParaRPr>
          </a:p>
          <a:p>
            <a:r>
              <a:rPr lang="vi-VN" sz="2400" b="1" smtClean="0">
                <a:solidFill>
                  <a:srgbClr val="7030A0"/>
                </a:solidFill>
                <a:latin typeface="+mj-lt"/>
              </a:rPr>
              <a:t>        Lứa </a:t>
            </a:r>
            <a:r>
              <a:rPr lang="vi-VN" sz="2400" b="1" dirty="0" smtClean="0">
                <a:solidFill>
                  <a:srgbClr val="7030A0"/>
                </a:solidFill>
                <a:latin typeface="+mj-lt"/>
              </a:rPr>
              <a:t>tuổi: mẫu giáo nhỡ (</a:t>
            </a:r>
            <a:r>
              <a:rPr lang="vi-VN" sz="2400" b="1" smtClean="0">
                <a:solidFill>
                  <a:srgbClr val="7030A0"/>
                </a:solidFill>
                <a:latin typeface="+mj-lt"/>
              </a:rPr>
              <a:t>4-5 tuổi)</a:t>
            </a:r>
          </a:p>
          <a:p>
            <a:r>
              <a:rPr lang="vi-VN" sz="2400" b="1" smtClean="0">
                <a:solidFill>
                  <a:srgbClr val="7030A0"/>
                </a:solidFill>
                <a:latin typeface="+mj-lt"/>
              </a:rPr>
              <a:t>        Thời </a:t>
            </a:r>
            <a:r>
              <a:rPr lang="vi-VN" sz="2400" b="1" dirty="0" smtClean="0">
                <a:solidFill>
                  <a:srgbClr val="7030A0"/>
                </a:solidFill>
                <a:latin typeface="+mj-lt"/>
              </a:rPr>
              <a:t>gian</a:t>
            </a:r>
            <a:r>
              <a:rPr lang="vi-VN" sz="2400" b="1" smtClean="0">
                <a:solidFill>
                  <a:srgbClr val="7030A0"/>
                </a:solidFill>
                <a:latin typeface="+mj-lt"/>
              </a:rPr>
              <a:t>: 25-30 </a:t>
            </a:r>
            <a:r>
              <a:rPr lang="vi-VN" sz="2400" b="1" dirty="0" smtClean="0">
                <a:solidFill>
                  <a:srgbClr val="7030A0"/>
                </a:solidFill>
                <a:latin typeface="+mj-lt"/>
              </a:rPr>
              <a:t>phút</a:t>
            </a:r>
          </a:p>
          <a:p>
            <a:r>
              <a:rPr lang="vi-VN" sz="2400" b="1" smtClean="0">
                <a:solidFill>
                  <a:srgbClr val="7030A0"/>
                </a:solidFill>
                <a:latin typeface="+mj-lt"/>
              </a:rPr>
              <a:t>        Giáo </a:t>
            </a:r>
            <a:r>
              <a:rPr lang="vi-VN" sz="2400" b="1" dirty="0" smtClean="0">
                <a:solidFill>
                  <a:srgbClr val="7030A0"/>
                </a:solidFill>
                <a:latin typeface="+mj-lt"/>
              </a:rPr>
              <a:t>viên: Nguyễn Thị Thanh An</a:t>
            </a:r>
          </a:p>
          <a:p>
            <a:r>
              <a:rPr lang="vi-VN" sz="2400" b="1" smtClean="0">
                <a:solidFill>
                  <a:srgbClr val="7030A0"/>
                </a:solidFill>
                <a:latin typeface="+mj-lt"/>
              </a:rPr>
              <a:t>                           Đặng </a:t>
            </a:r>
            <a:r>
              <a:rPr lang="vi-VN" sz="2400" b="1" dirty="0" smtClean="0">
                <a:solidFill>
                  <a:srgbClr val="7030A0"/>
                </a:solidFill>
                <a:latin typeface="+mj-lt"/>
              </a:rPr>
              <a:t>Thị Kim Xuân</a:t>
            </a:r>
            <a:endParaRPr lang="en-US" sz="2400" b="1" dirty="0">
              <a:solidFill>
                <a:srgbClr val="7030A0"/>
              </a:solidFill>
              <a:latin typeface="+mj-lt"/>
            </a:endParaRPr>
          </a:p>
        </p:txBody>
      </p:sp>
      <p:pic>
        <p:nvPicPr>
          <p:cNvPr id="3074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7284" y="1016805"/>
            <a:ext cx="1356014" cy="1230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61585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76200"/>
            <a:ext cx="8858250" cy="678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82013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s://b.f5.photo.talk.zdn.vn/7390180537169877146/424dee8e1177e229bb6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709"/>
            <a:ext cx="9144000" cy="6754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1106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213705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219200" y="152400"/>
            <a:ext cx="75922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Ở nhà con ngày 8/3 sẽ có hoạt động gì? Bố con sẽ làm gì?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1" y="-3328313"/>
            <a:ext cx="4578927" cy="3302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26972" y="3947886"/>
            <a:ext cx="4526973" cy="289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3705" y="538601"/>
            <a:ext cx="4543425" cy="6289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080355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12 0.29965 L -0.00312 0.57711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38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38 0.00208 L 0.50035 0.00208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29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1.7341E-7 L -0.50608 0.01202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313" y="6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048000" y="28074"/>
            <a:ext cx="3505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 smtClean="0">
                <a:solidFill>
                  <a:srgbClr val="FF0000"/>
                </a:solidFill>
                <a:latin typeface="+mj-lt"/>
              </a:rPr>
              <a:t>Con sẽ làm gì?</a:t>
            </a:r>
            <a:endParaRPr lang="en-US" sz="3200" b="1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181600" y="685800"/>
            <a:ext cx="5029200" cy="617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6400" y="656771"/>
            <a:ext cx="3898323" cy="609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66283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74 0.00463 L -0.46146 0.00925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160" y="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25 -0.00554 L 0.57084 -4.16185E-6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917" y="2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692325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6" y="533400"/>
            <a:ext cx="9109364" cy="624147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52400" y="0"/>
            <a:ext cx="8991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 smtClean="0">
                <a:latin typeface="+mj-lt"/>
              </a:rPr>
              <a:t>Ngoài tặng hoa, tặng quà con còn làm những việc gì nữa?</a:t>
            </a:r>
            <a:endParaRPr lang="en-US" sz="2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357877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800600" cy="3429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8308" y="-3464"/>
            <a:ext cx="4315691" cy="343246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5235" y="3429000"/>
            <a:ext cx="4308764" cy="3429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29000"/>
            <a:ext cx="47625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4493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38200" y="34636"/>
            <a:ext cx="6934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dirty="0" smtClean="0">
                <a:solidFill>
                  <a:srgbClr val="C00000"/>
                </a:solidFill>
                <a:latin typeface="+mj-lt"/>
              </a:rPr>
              <a:t>Khi tặng quà chúng mình tặng như thế nào?</a:t>
            </a:r>
            <a:endParaRPr lang="en-US" sz="2800" dirty="0">
              <a:solidFill>
                <a:srgbClr val="C00000"/>
              </a:solidFill>
              <a:latin typeface="+mj-lt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36" y="7086600"/>
            <a:ext cx="9144000" cy="609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371600" y="457200"/>
            <a:ext cx="5867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dirty="0" smtClean="0">
                <a:solidFill>
                  <a:srgbClr val="C00000"/>
                </a:solidFill>
                <a:latin typeface="+mj-lt"/>
              </a:rPr>
              <a:t>Khi tặng quà con sẽ nói điều gì?</a:t>
            </a:r>
            <a:endParaRPr lang="en-US" sz="2800" dirty="0">
              <a:solidFill>
                <a:srgbClr val="C0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04609977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51 -0.57778 L 0.00451 -0.87778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7200" y="1524000"/>
            <a:ext cx="7315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 smtClean="0">
                <a:solidFill>
                  <a:srgbClr val="002060"/>
                </a:solidFill>
                <a:latin typeface="+mj-lt"/>
              </a:rPr>
              <a:t>Giáo dục</a:t>
            </a:r>
            <a:r>
              <a:rPr lang="vi-VN" sz="2400" dirty="0" smtClean="0">
                <a:solidFill>
                  <a:srgbClr val="002060"/>
                </a:solidFill>
                <a:latin typeface="+mj-lt"/>
              </a:rPr>
              <a:t>: Để tỏ lòng biết ơn đến bà, mẹ và các cô giáo các con hãy học thật giỏi, thật ngoan và nghe lời bà, mẹ và cô giáo nhé!</a:t>
            </a:r>
            <a:endParaRPr lang="en-US" sz="2400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7200" y="3048000"/>
            <a:ext cx="7010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 smtClean="0">
                <a:solidFill>
                  <a:srgbClr val="002060"/>
                </a:solidFill>
                <a:latin typeface="+mj-lt"/>
              </a:rPr>
              <a:t>Mở rộng</a:t>
            </a:r>
            <a:r>
              <a:rPr lang="vi-VN" sz="2400" dirty="0" smtClean="0">
                <a:solidFill>
                  <a:srgbClr val="002060"/>
                </a:solidFill>
                <a:latin typeface="+mj-lt"/>
              </a:rPr>
              <a:t>: Ngoài ngày 8/3 là ngày quốc tế phụ nữ còn có ngày đặc biệt giống như thế đó chính là ngày 20/10 ngày phụ nữ Việt nam nữa đấy </a:t>
            </a:r>
            <a:endParaRPr lang="en-US" sz="24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26741991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371600" y="2667000"/>
            <a:ext cx="5181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 dirty="0" smtClean="0">
                <a:solidFill>
                  <a:srgbClr val="7030A0"/>
                </a:solidFill>
                <a:latin typeface="+mj-lt"/>
              </a:rPr>
              <a:t>Ai thông minh hơn</a:t>
            </a:r>
          </a:p>
          <a:p>
            <a:pPr algn="ctr"/>
            <a:r>
              <a:rPr lang="vi-VN" sz="3200" b="1" dirty="0" smtClean="0">
                <a:solidFill>
                  <a:srgbClr val="7030A0"/>
                </a:solidFill>
                <a:latin typeface="+mj-lt"/>
              </a:rPr>
              <a:t> học sinh lớp mẫu giáo</a:t>
            </a:r>
            <a:endParaRPr lang="en-US" sz="3200" b="1" dirty="0">
              <a:solidFill>
                <a:srgbClr val="7030A0"/>
              </a:solidFill>
              <a:latin typeface="+mj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182091" y="1371600"/>
            <a:ext cx="3429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800" dirty="0" smtClean="0">
                <a:solidFill>
                  <a:srgbClr val="FF0000"/>
                </a:solidFill>
                <a:latin typeface="+mj-lt"/>
              </a:rPr>
              <a:t>Trò chơi</a:t>
            </a:r>
            <a:endParaRPr lang="en-US" sz="4800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576714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0678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676400" y="1524000"/>
            <a:ext cx="5486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 smtClean="0">
                <a:solidFill>
                  <a:srgbClr val="FF0000"/>
                </a:solidFill>
                <a:latin typeface="+mj-lt"/>
              </a:rPr>
              <a:t>Hoạt động 1: Ổn định tổ chức</a:t>
            </a:r>
            <a:endParaRPr lang="en-US" sz="3200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3" name="nhac ve doc rap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15000" y="4814665"/>
            <a:ext cx="609600" cy="6096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667000" y="2438400"/>
            <a:ext cx="2362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solidFill>
                  <a:srgbClr val="002060"/>
                </a:solidFill>
                <a:latin typeface="+mj-lt"/>
              </a:rPr>
              <a:t>T</a:t>
            </a:r>
            <a:r>
              <a:rPr lang="vi-VN" sz="2800" dirty="0" smtClean="0">
                <a:solidFill>
                  <a:srgbClr val="002060"/>
                </a:solidFill>
                <a:latin typeface="+mj-lt"/>
              </a:rPr>
              <a:t>hơ: Quà 8/3</a:t>
            </a:r>
            <a:endParaRPr lang="en-US" sz="28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373045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790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9091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067800" cy="685800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362200" y="635683"/>
            <a:ext cx="5181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 dirty="0" smtClean="0">
                <a:solidFill>
                  <a:srgbClr val="FF0000"/>
                </a:solidFill>
                <a:latin typeface="+mj-lt"/>
              </a:rPr>
              <a:t>Ngày 8/3 là ngày gì?</a:t>
            </a:r>
            <a:endParaRPr lang="en-US" sz="32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66800" y="1524000"/>
            <a:ext cx="480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 smtClean="0">
                <a:solidFill>
                  <a:srgbClr val="002060"/>
                </a:solidFill>
                <a:latin typeface="+mj-lt"/>
              </a:rPr>
              <a:t>A. Ngày nhà giáo Việt Nam</a:t>
            </a:r>
            <a:endParaRPr lang="en-US" sz="2800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66800" y="2154171"/>
            <a:ext cx="5410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 smtClean="0">
                <a:solidFill>
                  <a:srgbClr val="002060"/>
                </a:solidFill>
                <a:latin typeface="+mj-lt"/>
              </a:rPr>
              <a:t>B. Ngày thầy thuốc Việt Nam</a:t>
            </a:r>
            <a:endParaRPr lang="en-US" sz="2800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104900" y="2784342"/>
            <a:ext cx="533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 smtClean="0">
                <a:solidFill>
                  <a:srgbClr val="002060"/>
                </a:solidFill>
                <a:latin typeface="+mj-lt"/>
              </a:rPr>
              <a:t>C. Ngày quốc tế thiếu nhi</a:t>
            </a:r>
            <a:endParaRPr lang="en-US" sz="2800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143000" y="3352694"/>
            <a:ext cx="472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 smtClean="0">
                <a:solidFill>
                  <a:srgbClr val="002060"/>
                </a:solidFill>
                <a:latin typeface="+mj-lt"/>
              </a:rPr>
              <a:t>D. Ngày Quốc tế Phụ Nữ</a:t>
            </a:r>
            <a:endParaRPr lang="en-US" sz="2800" dirty="0">
              <a:solidFill>
                <a:srgbClr val="002060"/>
              </a:solidFill>
              <a:latin typeface="+mj-lt"/>
            </a:endParaRPr>
          </a:p>
        </p:txBody>
      </p:sp>
      <p:pic>
        <p:nvPicPr>
          <p:cNvPr id="2" name="Đồng hồ đếm ngược 10 giây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361" end="966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8777" y="4572000"/>
            <a:ext cx="3021623" cy="213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0483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0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3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6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5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7" grpId="0" build="allAtOnce"/>
      <p:bldP spid="8" grpId="0" build="allAtOnce"/>
      <p:bldP spid="9" grpId="0" build="allAtOnce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81000" y="96982"/>
            <a:ext cx="7772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 smtClean="0">
                <a:solidFill>
                  <a:srgbClr val="FF0000"/>
                </a:solidFill>
                <a:latin typeface="+mj-lt"/>
              </a:rPr>
              <a:t>Ngày quốc tế phụ nữ là ngày dành cho những ai</a:t>
            </a:r>
            <a:endParaRPr lang="en-US" sz="2800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620202"/>
            <a:ext cx="4572000" cy="250548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1327" y="694913"/>
            <a:ext cx="4257675" cy="250548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255" y="3200400"/>
            <a:ext cx="4558145" cy="36957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1327" y="3097979"/>
            <a:ext cx="4257675" cy="3688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111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6800"/>
            <a:ext cx="9144000" cy="563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82401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8600"/>
            <a:ext cx="9144000" cy="678179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57200" y="228600"/>
            <a:ext cx="7848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dirty="0" smtClean="0">
                <a:solidFill>
                  <a:srgbClr val="FF0000"/>
                </a:solidFill>
                <a:latin typeface="+mj-lt"/>
              </a:rPr>
              <a:t>Mọi người thường tặng gì trong ngày 8/3</a:t>
            </a:r>
            <a:endParaRPr lang="en-US" sz="2800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51820"/>
            <a:ext cx="4572000" cy="298672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751820"/>
            <a:ext cx="4572000" cy="298672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38541"/>
            <a:ext cx="4572000" cy="320992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738541"/>
            <a:ext cx="4616811" cy="3209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796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90599"/>
            <a:ext cx="9067800" cy="5867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1219200" y="65130"/>
            <a:ext cx="746759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vi-VN" sz="2800" dirty="0">
                <a:solidFill>
                  <a:srgbClr val="FF0000"/>
                </a:solidFill>
                <a:latin typeface="Times New Roman"/>
              </a:rPr>
              <a:t>Mọi người thường tặng gì trong ngày 8/3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8903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33400" y="2816516"/>
            <a:ext cx="7162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 smtClean="0">
                <a:solidFill>
                  <a:srgbClr val="7030A0"/>
                </a:solidFill>
                <a:latin typeface="+mj-lt"/>
              </a:rPr>
              <a:t>Hoạt động nào không phải của ngày 8/3</a:t>
            </a:r>
            <a:endParaRPr lang="en-US" sz="3200" b="1" dirty="0">
              <a:solidFill>
                <a:srgbClr val="7030A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37660150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33400" y="11668"/>
            <a:ext cx="23241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000" dirty="0" smtClean="0">
                <a:solidFill>
                  <a:srgbClr val="FF0000"/>
                </a:solidFill>
                <a:latin typeface="+mj-lt"/>
              </a:rPr>
              <a:t>Gói bánh chưng</a:t>
            </a:r>
            <a:endParaRPr lang="en-US" sz="2000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5" y="380999"/>
            <a:ext cx="4448175" cy="304799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105400" y="11668"/>
            <a:ext cx="4038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dirty="0" smtClean="0">
                <a:solidFill>
                  <a:srgbClr val="FF0000"/>
                </a:solidFill>
              </a:rPr>
              <a:t>Múa hát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351557"/>
            <a:ext cx="4648200" cy="31068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8100" y="6553200"/>
            <a:ext cx="3314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dirty="0" smtClean="0">
                <a:solidFill>
                  <a:srgbClr val="FF0000"/>
                </a:solidFill>
              </a:rPr>
              <a:t>Làm thiệp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" y="3472293"/>
            <a:ext cx="4457700" cy="30157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5105400" y="6553200"/>
            <a:ext cx="32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dirty="0" smtClean="0">
                <a:solidFill>
                  <a:srgbClr val="FF0000"/>
                </a:solidFill>
              </a:rPr>
              <a:t>Thi nấu ăn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13" name="Picture 12" descr="C:\Users\HL Computer\Downloads\e91b1be56c169f48c607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3472294"/>
            <a:ext cx="4648200" cy="301573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03024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09600" y="998041"/>
            <a:ext cx="6781800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5400" b="1" dirty="0" smtClean="0">
                <a:solidFill>
                  <a:srgbClr val="FF0000"/>
                </a:solidFill>
                <a:latin typeface="+mj-lt"/>
              </a:rPr>
              <a:t>Trò chơi 2: </a:t>
            </a:r>
          </a:p>
          <a:p>
            <a:pPr algn="ctr"/>
            <a:r>
              <a:rPr lang="vi-VN" sz="4000" b="1" dirty="0" smtClean="0">
                <a:solidFill>
                  <a:srgbClr val="FF0000"/>
                </a:solidFill>
                <a:latin typeface="+mj-lt"/>
              </a:rPr>
              <a:t>Ai đáng khen nhiều hơn</a:t>
            </a:r>
            <a:endParaRPr lang="en-US" sz="4000" b="1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2" name="FILE_20210309_223018_nhac_khong_loi_mau_hoa_beat_8720172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057650" y="4876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941005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316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ài hát Quà 8-3 - Beat nhạc mầm non - Nhạc thiếu nhi - Nhạc karaoke - Nhạc không lời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link="rId2">
                  <p14:trim end="450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1688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9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WordArt 4"/>
          <p:cNvSpPr>
            <a:spLocks noChangeArrowheads="1" noChangeShapeType="1" noTextEdit="1"/>
          </p:cNvSpPr>
          <p:nvPr/>
        </p:nvSpPr>
        <p:spPr bwMode="auto">
          <a:xfrm>
            <a:off x="304800" y="838200"/>
            <a:ext cx="8305800" cy="3505200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0"/>
              </a:avLst>
            </a:prstTxWarp>
          </a:bodyPr>
          <a:lstStyle/>
          <a:p>
            <a:pPr algn="ctr"/>
            <a:endParaRPr lang="vi-VN" sz="3600" kern="10" smtClean="0">
              <a:ln w="9525" cmpd="sng">
                <a:solidFill>
                  <a:srgbClr val="CC99FF"/>
                </a:solidFill>
                <a:prstDash val="solid"/>
                <a:round/>
                <a:headEnd/>
                <a:tailEnd/>
              </a:ln>
              <a:gradFill rotWithShape="0">
                <a:gsLst>
                  <a:gs pos="0">
                    <a:srgbClr val="6600CC"/>
                  </a:gs>
                  <a:gs pos="100000">
                    <a:srgbClr val="CC00CC"/>
                  </a:gs>
                </a:gsLst>
                <a:lin ang="5400000" scaled="1"/>
              </a:gradFill>
              <a:effectLst>
                <a:outerShdw dist="53882" dir="2700000" algn="ctr" rotWithShape="0">
                  <a:srgbClr val="9999FF">
                    <a:alpha val="80000"/>
                  </a:srgbClr>
                </a:outerShdw>
              </a:effectLst>
              <a:latin typeface=".VnCooper"/>
            </a:endParaRPr>
          </a:p>
        </p:txBody>
      </p:sp>
      <p:sp>
        <p:nvSpPr>
          <p:cNvPr id="7" name="WordArt 4"/>
          <p:cNvSpPr>
            <a:spLocks noChangeArrowheads="1" noChangeShapeType="1" noTextEdit="1"/>
          </p:cNvSpPr>
          <p:nvPr/>
        </p:nvSpPr>
        <p:spPr bwMode="auto">
          <a:xfrm>
            <a:off x="1" y="609600"/>
            <a:ext cx="9143998" cy="2971800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0"/>
              </a:avLst>
            </a:prstTxWarp>
          </a:bodyPr>
          <a:lstStyle/>
          <a:p>
            <a:pPr algn="ctr"/>
            <a:r>
              <a:rPr lang="vi-VN" sz="900" b="1" kern="10" smtClean="0">
                <a:ln w="9525" cmpd="sng">
                  <a:solidFill>
                    <a:srgbClr val="CC99FF"/>
                  </a:solidFill>
                  <a:prstDash val="solid"/>
                  <a:round/>
                  <a:headEnd/>
                  <a:tailEnd/>
                </a:ln>
                <a:gradFill rotWithShape="0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80000"/>
                    </a:srgbClr>
                  </a:outerShdw>
                </a:effectLst>
                <a:latin typeface="+mj-lt"/>
              </a:rPr>
              <a:t>Chúc các cô sức khỏe</a:t>
            </a:r>
          </a:p>
          <a:p>
            <a:pPr algn="ctr"/>
            <a:r>
              <a:rPr lang="vi-VN" sz="900" b="1" kern="10" smtClean="0">
                <a:ln w="9525" cmpd="sng">
                  <a:solidFill>
                    <a:srgbClr val="CC99FF"/>
                  </a:solidFill>
                  <a:prstDash val="solid"/>
                  <a:round/>
                  <a:headEnd/>
                  <a:tailEnd/>
                </a:ln>
                <a:gradFill rotWithShape="0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80000"/>
                    </a:srgbClr>
                  </a:outerShdw>
                </a:effectLst>
                <a:latin typeface="+mj-lt"/>
              </a:rPr>
              <a:t>Chúc các bé chăm ngoan học giỏi</a:t>
            </a:r>
          </a:p>
        </p:txBody>
      </p:sp>
    </p:spTree>
    <p:extLst>
      <p:ext uri="{BB962C8B-B14F-4D97-AF65-F5344CB8AC3E}">
        <p14:creationId xmlns:p14="http://schemas.microsoft.com/office/powerpoint/2010/main" val="418971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mph" presetSubtype="0" repeatCount="indefinite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3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7200" y="996139"/>
            <a:ext cx="78624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 smtClean="0">
                <a:solidFill>
                  <a:srgbClr val="FF0000"/>
                </a:solidFill>
                <a:latin typeface="+mj-lt"/>
              </a:rPr>
              <a:t>Hoạt động 2: Trò chuyện về ngày 8/3</a:t>
            </a:r>
            <a:endParaRPr lang="en-US" sz="36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447800" y="1800431"/>
            <a:ext cx="4648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 smtClean="0">
                <a:solidFill>
                  <a:srgbClr val="002060"/>
                </a:solidFill>
                <a:latin typeface="+mj-lt"/>
              </a:rPr>
              <a:t>Ngày 8/3 là ngày gì?</a:t>
            </a:r>
            <a:endParaRPr lang="en-US" sz="2800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447800" y="2481612"/>
            <a:ext cx="7315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 smtClean="0">
                <a:solidFill>
                  <a:srgbClr val="002060"/>
                </a:solidFill>
                <a:latin typeface="+mj-lt"/>
              </a:rPr>
              <a:t>Ngày 8/3 là ngày dành cho những ai?</a:t>
            </a:r>
            <a:endParaRPr lang="en-US" sz="2800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447800" y="3320754"/>
            <a:ext cx="72251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 smtClean="0">
                <a:solidFill>
                  <a:srgbClr val="002060"/>
                </a:solidFill>
                <a:latin typeface="+mj-lt"/>
              </a:rPr>
              <a:t>Ở nhà các con những ai được gọi là phụ nữ?</a:t>
            </a:r>
            <a:endParaRPr lang="en-US" sz="2800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447800" y="4159896"/>
            <a:ext cx="777240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 smtClean="0">
                <a:solidFill>
                  <a:srgbClr val="002060"/>
                </a:solidFill>
                <a:latin typeface="+mj-lt"/>
              </a:rPr>
              <a:t>Những người phụ nữ trong gia đình thường làm những việc gì?</a:t>
            </a:r>
            <a:endParaRPr lang="en-US" sz="28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572957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491"/>
            <a:ext cx="4114801" cy="680950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2600" y="27709"/>
            <a:ext cx="50291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169445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60116E-6 L -0.56667 -0.0039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333" y="-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79938" y="2542963"/>
            <a:ext cx="7924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 smtClean="0">
                <a:solidFill>
                  <a:srgbClr val="002060"/>
                </a:solidFill>
                <a:latin typeface="+mj-lt"/>
              </a:rPr>
              <a:t>Theo con tại sao lại có ngày 8/3 là ngày quốc tế phụ nữ? Ngày đó dùng để làm gì?</a:t>
            </a:r>
            <a:endParaRPr lang="en-US" sz="2800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85800" y="3746374"/>
            <a:ext cx="7772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 smtClean="0">
                <a:solidFill>
                  <a:srgbClr val="002060"/>
                </a:solidFill>
                <a:latin typeface="+mj-lt"/>
              </a:rPr>
              <a:t>Ngày mùng 8/3 ở lớp, ở trường con thường diễn ra hoạt động gì?</a:t>
            </a:r>
            <a:endParaRPr lang="en-US" sz="28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895725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0678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14506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36" y="0"/>
            <a:ext cx="9109364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13865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31043" y="-381000"/>
            <a:ext cx="10896600" cy="7353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47309652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6927"/>
            <a:ext cx="9677400" cy="693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20777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1240</TotalTime>
  <Words>395</Words>
  <Application>Microsoft Office PowerPoint</Application>
  <PresentationFormat>On-screen Show (4:3)</PresentationFormat>
  <Paragraphs>48</Paragraphs>
  <Slides>29</Slides>
  <Notes>2</Notes>
  <HiddenSlides>0</HiddenSlides>
  <MMClips>4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0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HL Computer</dc:creator>
  <cp:lastModifiedBy>HL Computer</cp:lastModifiedBy>
  <cp:revision>70</cp:revision>
  <dcterms:created xsi:type="dcterms:W3CDTF">2021-03-03T14:04:45Z</dcterms:created>
  <dcterms:modified xsi:type="dcterms:W3CDTF">2021-09-01T05:21:17Z</dcterms:modified>
</cp:coreProperties>
</file>