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96" r:id="rId3"/>
    <p:sldId id="268" r:id="rId4"/>
    <p:sldId id="269" r:id="rId5"/>
    <p:sldId id="291" r:id="rId6"/>
    <p:sldId id="292" r:id="rId7"/>
    <p:sldId id="273" r:id="rId8"/>
    <p:sldId id="279" r:id="rId9"/>
    <p:sldId id="272" r:id="rId10"/>
    <p:sldId id="281" r:id="rId11"/>
    <p:sldId id="284" r:id="rId12"/>
    <p:sldId id="282" r:id="rId13"/>
    <p:sldId id="283" r:id="rId14"/>
    <p:sldId id="280" r:id="rId15"/>
    <p:sldId id="293" r:id="rId16"/>
    <p:sldId id="276" r:id="rId17"/>
    <p:sldId id="275" r:id="rId18"/>
    <p:sldId id="278" r:id="rId19"/>
    <p:sldId id="294" r:id="rId20"/>
    <p:sldId id="285" r:id="rId21"/>
    <p:sldId id="286" r:id="rId22"/>
    <p:sldId id="287" r:id="rId23"/>
    <p:sldId id="288" r:id="rId24"/>
    <p:sldId id="289" r:id="rId25"/>
    <p:sldId id="267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C6229-215F-4EB9-8225-D42579BF0F44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CB493-E432-4B0E-8BDE-C475306E3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2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77BD6-B5AB-4ECE-96D5-FF2E69AC83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22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cap="flat"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cap="flat"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cap="flat"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84FA-802B-4D62-A103-43A14030C4D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E278-D322-48D8-AB15-BE12158B8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84FA-802B-4D62-A103-43A14030C4D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E278-D322-48D8-AB15-BE12158B8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84FA-802B-4D62-A103-43A14030C4D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E278-D322-48D8-AB15-BE12158B8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5ADC262-0E7F-4268-9E45-047031030F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7603469-FA1F-4B50-924D-5110AD0E6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87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 userDrawn="1"/>
        </p:nvSpPr>
        <p:spPr>
          <a:xfrm rot="10800000">
            <a:off x="4776536" y="1"/>
            <a:ext cx="3946358" cy="6625389"/>
          </a:xfrm>
          <a:prstGeom prst="round2Diag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 Diagonal Corner Rectangle 8"/>
          <p:cNvSpPr/>
          <p:nvPr userDrawn="1"/>
        </p:nvSpPr>
        <p:spPr>
          <a:xfrm rot="10800000">
            <a:off x="5041231" y="-120315"/>
            <a:ext cx="3946358" cy="662538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137484" y="497305"/>
            <a:ext cx="3585410" cy="58072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04826" y="1266826"/>
            <a:ext cx="3850481" cy="25193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83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5ADC262-0E7F-4268-9E45-047031030F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7603469-FA1F-4B50-924D-5110AD0E6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5ADC262-0E7F-4268-9E45-047031030F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7603469-FA1F-4B50-924D-5110AD0E6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06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5ADC262-0E7F-4268-9E45-047031030F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7603469-FA1F-4B50-924D-5110AD0E6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08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05853"/>
            <a:ext cx="4039603" cy="5791199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nip Diagonal Corner Rectangle 5"/>
          <p:cNvSpPr/>
          <p:nvPr userDrawn="1"/>
        </p:nvSpPr>
        <p:spPr>
          <a:xfrm>
            <a:off x="5558590" y="-328864"/>
            <a:ext cx="4030580" cy="7186864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400801" y="385011"/>
            <a:ext cx="3043989" cy="619200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03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5ADC262-0E7F-4268-9E45-047031030F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7603469-FA1F-4B50-924D-5110AD0E6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3165845" y="1711842"/>
            <a:ext cx="5279065" cy="3742660"/>
          </a:xfrm>
          <a:custGeom>
            <a:avLst/>
            <a:gdLst>
              <a:gd name="connsiteX0" fmla="*/ 776177 w 5975994"/>
              <a:gd name="connsiteY0" fmla="*/ 680484 h 3742660"/>
              <a:gd name="connsiteX1" fmla="*/ 776177 w 5975994"/>
              <a:gd name="connsiteY1" fmla="*/ 680484 h 3742660"/>
              <a:gd name="connsiteX2" fmla="*/ 925033 w 5975994"/>
              <a:gd name="connsiteY2" fmla="*/ 584791 h 3742660"/>
              <a:gd name="connsiteX3" fmla="*/ 1073889 w 5975994"/>
              <a:gd name="connsiteY3" fmla="*/ 467832 h 3742660"/>
              <a:gd name="connsiteX4" fmla="*/ 1105786 w 5975994"/>
              <a:gd name="connsiteY4" fmla="*/ 446567 h 3742660"/>
              <a:gd name="connsiteX5" fmla="*/ 1180214 w 5975994"/>
              <a:gd name="connsiteY5" fmla="*/ 372139 h 3742660"/>
              <a:gd name="connsiteX6" fmla="*/ 1201479 w 5975994"/>
              <a:gd name="connsiteY6" fmla="*/ 329609 h 3742660"/>
              <a:gd name="connsiteX7" fmla="*/ 1286540 w 5975994"/>
              <a:gd name="connsiteY7" fmla="*/ 233916 h 3742660"/>
              <a:gd name="connsiteX8" fmla="*/ 1371600 w 5975994"/>
              <a:gd name="connsiteY8" fmla="*/ 170121 h 3742660"/>
              <a:gd name="connsiteX9" fmla="*/ 1446028 w 5975994"/>
              <a:gd name="connsiteY9" fmla="*/ 159488 h 3742660"/>
              <a:gd name="connsiteX10" fmla="*/ 1701210 w 5975994"/>
              <a:gd name="connsiteY10" fmla="*/ 63795 h 3742660"/>
              <a:gd name="connsiteX11" fmla="*/ 1839433 w 5975994"/>
              <a:gd name="connsiteY11" fmla="*/ 21265 h 3742660"/>
              <a:gd name="connsiteX12" fmla="*/ 1881963 w 5975994"/>
              <a:gd name="connsiteY12" fmla="*/ 10632 h 3742660"/>
              <a:gd name="connsiteX13" fmla="*/ 2137145 w 5975994"/>
              <a:gd name="connsiteY13" fmla="*/ 0 h 3742660"/>
              <a:gd name="connsiteX14" fmla="*/ 2541182 w 5975994"/>
              <a:gd name="connsiteY14" fmla="*/ 21265 h 3742660"/>
              <a:gd name="connsiteX15" fmla="*/ 2594345 w 5975994"/>
              <a:gd name="connsiteY15" fmla="*/ 31898 h 3742660"/>
              <a:gd name="connsiteX16" fmla="*/ 2668772 w 5975994"/>
              <a:gd name="connsiteY16" fmla="*/ 42530 h 3742660"/>
              <a:gd name="connsiteX17" fmla="*/ 2753833 w 5975994"/>
              <a:gd name="connsiteY17" fmla="*/ 74428 h 3742660"/>
              <a:gd name="connsiteX18" fmla="*/ 2838893 w 5975994"/>
              <a:gd name="connsiteY18" fmla="*/ 116958 h 3742660"/>
              <a:gd name="connsiteX19" fmla="*/ 2870791 w 5975994"/>
              <a:gd name="connsiteY19" fmla="*/ 138223 h 3742660"/>
              <a:gd name="connsiteX20" fmla="*/ 3040912 w 5975994"/>
              <a:gd name="connsiteY20" fmla="*/ 212651 h 3742660"/>
              <a:gd name="connsiteX21" fmla="*/ 3104707 w 5975994"/>
              <a:gd name="connsiteY21" fmla="*/ 233916 h 3742660"/>
              <a:gd name="connsiteX22" fmla="*/ 3242931 w 5975994"/>
              <a:gd name="connsiteY22" fmla="*/ 265814 h 3742660"/>
              <a:gd name="connsiteX23" fmla="*/ 3742661 w 5975994"/>
              <a:gd name="connsiteY23" fmla="*/ 255181 h 3742660"/>
              <a:gd name="connsiteX24" fmla="*/ 3934047 w 5975994"/>
              <a:gd name="connsiteY24" fmla="*/ 223284 h 3742660"/>
              <a:gd name="connsiteX25" fmla="*/ 4093535 w 5975994"/>
              <a:gd name="connsiteY25" fmla="*/ 202018 h 3742660"/>
              <a:gd name="connsiteX26" fmla="*/ 4348717 w 5975994"/>
              <a:gd name="connsiteY26" fmla="*/ 212651 h 3742660"/>
              <a:gd name="connsiteX27" fmla="*/ 4380614 w 5975994"/>
              <a:gd name="connsiteY27" fmla="*/ 233916 h 3742660"/>
              <a:gd name="connsiteX28" fmla="*/ 4423145 w 5975994"/>
              <a:gd name="connsiteY28" fmla="*/ 244549 h 3742660"/>
              <a:gd name="connsiteX29" fmla="*/ 4933507 w 5975994"/>
              <a:gd name="connsiteY29" fmla="*/ 233916 h 3742660"/>
              <a:gd name="connsiteX30" fmla="*/ 5029200 w 5975994"/>
              <a:gd name="connsiteY30" fmla="*/ 265814 h 3742660"/>
              <a:gd name="connsiteX31" fmla="*/ 5273749 w 5975994"/>
              <a:gd name="connsiteY31" fmla="*/ 265814 h 3742660"/>
              <a:gd name="connsiteX32" fmla="*/ 5497033 w 5975994"/>
              <a:gd name="connsiteY32" fmla="*/ 350874 h 3742660"/>
              <a:gd name="connsiteX33" fmla="*/ 5550196 w 5975994"/>
              <a:gd name="connsiteY33" fmla="*/ 361507 h 3742660"/>
              <a:gd name="connsiteX34" fmla="*/ 5645889 w 5975994"/>
              <a:gd name="connsiteY34" fmla="*/ 446567 h 3742660"/>
              <a:gd name="connsiteX35" fmla="*/ 5688419 w 5975994"/>
              <a:gd name="connsiteY35" fmla="*/ 478465 h 3742660"/>
              <a:gd name="connsiteX36" fmla="*/ 5847907 w 5975994"/>
              <a:gd name="connsiteY36" fmla="*/ 595423 h 3742660"/>
              <a:gd name="connsiteX37" fmla="*/ 5922335 w 5975994"/>
              <a:gd name="connsiteY37" fmla="*/ 691116 h 3742660"/>
              <a:gd name="connsiteX38" fmla="*/ 5943600 w 5975994"/>
              <a:gd name="connsiteY38" fmla="*/ 744279 h 3742660"/>
              <a:gd name="connsiteX39" fmla="*/ 5954233 w 5975994"/>
              <a:gd name="connsiteY39" fmla="*/ 808074 h 3742660"/>
              <a:gd name="connsiteX40" fmla="*/ 5975498 w 5975994"/>
              <a:gd name="connsiteY40" fmla="*/ 893135 h 3742660"/>
              <a:gd name="connsiteX41" fmla="*/ 5964865 w 5975994"/>
              <a:gd name="connsiteY41" fmla="*/ 1010093 h 3742660"/>
              <a:gd name="connsiteX42" fmla="*/ 5943600 w 5975994"/>
              <a:gd name="connsiteY42" fmla="*/ 1041991 h 3742660"/>
              <a:gd name="connsiteX43" fmla="*/ 5901070 w 5975994"/>
              <a:gd name="connsiteY43" fmla="*/ 1116418 h 3742660"/>
              <a:gd name="connsiteX44" fmla="*/ 5879805 w 5975994"/>
              <a:gd name="connsiteY44" fmla="*/ 1339702 h 3742660"/>
              <a:gd name="connsiteX45" fmla="*/ 5943600 w 5975994"/>
              <a:gd name="connsiteY45" fmla="*/ 1690577 h 3742660"/>
              <a:gd name="connsiteX46" fmla="*/ 5911703 w 5975994"/>
              <a:gd name="connsiteY46" fmla="*/ 2115879 h 3742660"/>
              <a:gd name="connsiteX47" fmla="*/ 5901070 w 5975994"/>
              <a:gd name="connsiteY47" fmla="*/ 2169042 h 3742660"/>
              <a:gd name="connsiteX48" fmla="*/ 5879805 w 5975994"/>
              <a:gd name="connsiteY48" fmla="*/ 2211572 h 3742660"/>
              <a:gd name="connsiteX49" fmla="*/ 5869172 w 5975994"/>
              <a:gd name="connsiteY49" fmla="*/ 2264735 h 3742660"/>
              <a:gd name="connsiteX50" fmla="*/ 5837275 w 5975994"/>
              <a:gd name="connsiteY50" fmla="*/ 2317898 h 3742660"/>
              <a:gd name="connsiteX51" fmla="*/ 5826642 w 5975994"/>
              <a:gd name="connsiteY51" fmla="*/ 2349795 h 3742660"/>
              <a:gd name="connsiteX52" fmla="*/ 5816010 w 5975994"/>
              <a:gd name="connsiteY52" fmla="*/ 2519916 h 3742660"/>
              <a:gd name="connsiteX53" fmla="*/ 5805377 w 5975994"/>
              <a:gd name="connsiteY53" fmla="*/ 2551814 h 3742660"/>
              <a:gd name="connsiteX54" fmla="*/ 5784112 w 5975994"/>
              <a:gd name="connsiteY54" fmla="*/ 2700670 h 3742660"/>
              <a:gd name="connsiteX55" fmla="*/ 5794745 w 5975994"/>
              <a:gd name="connsiteY55" fmla="*/ 3115339 h 3742660"/>
              <a:gd name="connsiteX56" fmla="*/ 5805377 w 5975994"/>
              <a:gd name="connsiteY56" fmla="*/ 3317358 h 3742660"/>
              <a:gd name="connsiteX57" fmla="*/ 5794745 w 5975994"/>
              <a:gd name="connsiteY57" fmla="*/ 3466214 h 3742660"/>
              <a:gd name="connsiteX58" fmla="*/ 5730949 w 5975994"/>
              <a:gd name="connsiteY58" fmla="*/ 3508744 h 3742660"/>
              <a:gd name="connsiteX59" fmla="*/ 5699052 w 5975994"/>
              <a:gd name="connsiteY59" fmla="*/ 3519377 h 3742660"/>
              <a:gd name="connsiteX60" fmla="*/ 5656521 w 5975994"/>
              <a:gd name="connsiteY60" fmla="*/ 3540642 h 3742660"/>
              <a:gd name="connsiteX61" fmla="*/ 5624624 w 5975994"/>
              <a:gd name="connsiteY61" fmla="*/ 3551274 h 3742660"/>
              <a:gd name="connsiteX62" fmla="*/ 5273749 w 5975994"/>
              <a:gd name="connsiteY62" fmla="*/ 3668232 h 3742660"/>
              <a:gd name="connsiteX63" fmla="*/ 5273749 w 5975994"/>
              <a:gd name="connsiteY63" fmla="*/ 3668232 h 3742660"/>
              <a:gd name="connsiteX64" fmla="*/ 5241852 w 5975994"/>
              <a:gd name="connsiteY64" fmla="*/ 3678865 h 3742660"/>
              <a:gd name="connsiteX65" fmla="*/ 5188689 w 5975994"/>
              <a:gd name="connsiteY65" fmla="*/ 3700130 h 3742660"/>
              <a:gd name="connsiteX66" fmla="*/ 4954772 w 5975994"/>
              <a:gd name="connsiteY66" fmla="*/ 3742660 h 3742660"/>
              <a:gd name="connsiteX67" fmla="*/ 3976577 w 5975994"/>
              <a:gd name="connsiteY67" fmla="*/ 3732028 h 3742660"/>
              <a:gd name="connsiteX68" fmla="*/ 3912782 w 5975994"/>
              <a:gd name="connsiteY68" fmla="*/ 3710763 h 3742660"/>
              <a:gd name="connsiteX69" fmla="*/ 3732028 w 5975994"/>
              <a:gd name="connsiteY69" fmla="*/ 3604437 h 3742660"/>
              <a:gd name="connsiteX70" fmla="*/ 3572540 w 5975994"/>
              <a:gd name="connsiteY70" fmla="*/ 3540642 h 3742660"/>
              <a:gd name="connsiteX71" fmla="*/ 3530010 w 5975994"/>
              <a:gd name="connsiteY71" fmla="*/ 3519377 h 3742660"/>
              <a:gd name="connsiteX72" fmla="*/ 3498112 w 5975994"/>
              <a:gd name="connsiteY72" fmla="*/ 3508744 h 3742660"/>
              <a:gd name="connsiteX73" fmla="*/ 3455582 w 5975994"/>
              <a:gd name="connsiteY73" fmla="*/ 3487479 h 3742660"/>
              <a:gd name="connsiteX74" fmla="*/ 3338624 w 5975994"/>
              <a:gd name="connsiteY74" fmla="*/ 3466214 h 3742660"/>
              <a:gd name="connsiteX75" fmla="*/ 2955852 w 5975994"/>
              <a:gd name="connsiteY75" fmla="*/ 3487479 h 3742660"/>
              <a:gd name="connsiteX76" fmla="*/ 2913321 w 5975994"/>
              <a:gd name="connsiteY76" fmla="*/ 3498111 h 3742660"/>
              <a:gd name="connsiteX77" fmla="*/ 2775098 w 5975994"/>
              <a:gd name="connsiteY77" fmla="*/ 3519377 h 3742660"/>
              <a:gd name="connsiteX78" fmla="*/ 2573079 w 5975994"/>
              <a:gd name="connsiteY78" fmla="*/ 3540642 h 3742660"/>
              <a:gd name="connsiteX79" fmla="*/ 2296633 w 5975994"/>
              <a:gd name="connsiteY79" fmla="*/ 3593805 h 3742660"/>
              <a:gd name="connsiteX80" fmla="*/ 1913861 w 5975994"/>
              <a:gd name="connsiteY80" fmla="*/ 3615070 h 3742660"/>
              <a:gd name="connsiteX81" fmla="*/ 1786270 w 5975994"/>
              <a:gd name="connsiteY81" fmla="*/ 3604437 h 3742660"/>
              <a:gd name="connsiteX82" fmla="*/ 956931 w 5975994"/>
              <a:gd name="connsiteY82" fmla="*/ 3593805 h 3742660"/>
              <a:gd name="connsiteX83" fmla="*/ 882503 w 5975994"/>
              <a:gd name="connsiteY83" fmla="*/ 3583172 h 3742660"/>
              <a:gd name="connsiteX84" fmla="*/ 659219 w 5975994"/>
              <a:gd name="connsiteY84" fmla="*/ 3508744 h 3742660"/>
              <a:gd name="connsiteX85" fmla="*/ 520996 w 5975994"/>
              <a:gd name="connsiteY85" fmla="*/ 3444949 h 3742660"/>
              <a:gd name="connsiteX86" fmla="*/ 329610 w 5975994"/>
              <a:gd name="connsiteY86" fmla="*/ 3242930 h 3742660"/>
              <a:gd name="connsiteX87" fmla="*/ 318977 w 5975994"/>
              <a:gd name="connsiteY87" fmla="*/ 3211032 h 3742660"/>
              <a:gd name="connsiteX88" fmla="*/ 287079 w 5975994"/>
              <a:gd name="connsiteY88" fmla="*/ 3168502 h 3742660"/>
              <a:gd name="connsiteX89" fmla="*/ 148856 w 5975994"/>
              <a:gd name="connsiteY89" fmla="*/ 2913321 h 3742660"/>
              <a:gd name="connsiteX90" fmla="*/ 0 w 5975994"/>
              <a:gd name="connsiteY90" fmla="*/ 2392325 h 3742660"/>
              <a:gd name="connsiteX91" fmla="*/ 21265 w 5975994"/>
              <a:gd name="connsiteY91" fmla="*/ 2094614 h 3742660"/>
              <a:gd name="connsiteX92" fmla="*/ 127591 w 5975994"/>
              <a:gd name="connsiteY92" fmla="*/ 1903228 h 3742660"/>
              <a:gd name="connsiteX93" fmla="*/ 382772 w 5975994"/>
              <a:gd name="connsiteY93" fmla="*/ 1552353 h 3742660"/>
              <a:gd name="connsiteX94" fmla="*/ 414670 w 5975994"/>
              <a:gd name="connsiteY94" fmla="*/ 1531088 h 3742660"/>
              <a:gd name="connsiteX95" fmla="*/ 489098 w 5975994"/>
              <a:gd name="connsiteY95" fmla="*/ 1446028 h 3742660"/>
              <a:gd name="connsiteX96" fmla="*/ 531628 w 5975994"/>
              <a:gd name="connsiteY96" fmla="*/ 1339702 h 3742660"/>
              <a:gd name="connsiteX97" fmla="*/ 542261 w 5975994"/>
              <a:gd name="connsiteY97" fmla="*/ 1254642 h 3742660"/>
              <a:gd name="connsiteX98" fmla="*/ 563526 w 5975994"/>
              <a:gd name="connsiteY98" fmla="*/ 967563 h 3742660"/>
              <a:gd name="connsiteX99" fmla="*/ 595424 w 5975994"/>
              <a:gd name="connsiteY99" fmla="*/ 914400 h 3742660"/>
              <a:gd name="connsiteX100" fmla="*/ 669852 w 5975994"/>
              <a:gd name="connsiteY100" fmla="*/ 850605 h 3742660"/>
              <a:gd name="connsiteX101" fmla="*/ 701749 w 5975994"/>
              <a:gd name="connsiteY101" fmla="*/ 839972 h 3742660"/>
              <a:gd name="connsiteX102" fmla="*/ 733647 w 5975994"/>
              <a:gd name="connsiteY102" fmla="*/ 818707 h 3742660"/>
              <a:gd name="connsiteX103" fmla="*/ 754912 w 5975994"/>
              <a:gd name="connsiteY103" fmla="*/ 776177 h 3742660"/>
              <a:gd name="connsiteX104" fmla="*/ 776177 w 5975994"/>
              <a:gd name="connsiteY104" fmla="*/ 754911 h 3742660"/>
              <a:gd name="connsiteX105" fmla="*/ 776177 w 5975994"/>
              <a:gd name="connsiteY105" fmla="*/ 680484 h 374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975994" h="3742660">
                <a:moveTo>
                  <a:pt x="776177" y="680484"/>
                </a:moveTo>
                <a:lnTo>
                  <a:pt x="776177" y="680484"/>
                </a:lnTo>
                <a:cubicBezTo>
                  <a:pt x="970151" y="583497"/>
                  <a:pt x="819210" y="672977"/>
                  <a:pt x="925033" y="584791"/>
                </a:cubicBezTo>
                <a:cubicBezTo>
                  <a:pt x="973510" y="544394"/>
                  <a:pt x="1021385" y="502835"/>
                  <a:pt x="1073889" y="467832"/>
                </a:cubicBezTo>
                <a:cubicBezTo>
                  <a:pt x="1084521" y="460744"/>
                  <a:pt x="1096750" y="455603"/>
                  <a:pt x="1105786" y="446567"/>
                </a:cubicBezTo>
                <a:cubicBezTo>
                  <a:pt x="1205023" y="347330"/>
                  <a:pt x="1066801" y="457200"/>
                  <a:pt x="1180214" y="372139"/>
                </a:cubicBezTo>
                <a:cubicBezTo>
                  <a:pt x="1187302" y="357962"/>
                  <a:pt x="1192390" y="342594"/>
                  <a:pt x="1201479" y="329609"/>
                </a:cubicBezTo>
                <a:cubicBezTo>
                  <a:pt x="1212531" y="313821"/>
                  <a:pt x="1263174" y="253034"/>
                  <a:pt x="1286540" y="233916"/>
                </a:cubicBezTo>
                <a:cubicBezTo>
                  <a:pt x="1313970" y="211473"/>
                  <a:pt x="1339483" y="185109"/>
                  <a:pt x="1371600" y="170121"/>
                </a:cubicBezTo>
                <a:cubicBezTo>
                  <a:pt x="1394310" y="159523"/>
                  <a:pt x="1421219" y="163032"/>
                  <a:pt x="1446028" y="159488"/>
                </a:cubicBezTo>
                <a:cubicBezTo>
                  <a:pt x="1649458" y="63757"/>
                  <a:pt x="1560862" y="83846"/>
                  <a:pt x="1701210" y="63795"/>
                </a:cubicBezTo>
                <a:lnTo>
                  <a:pt x="1839433" y="21265"/>
                </a:lnTo>
                <a:cubicBezTo>
                  <a:pt x="1853452" y="17142"/>
                  <a:pt x="1867387" y="11673"/>
                  <a:pt x="1881963" y="10632"/>
                </a:cubicBezTo>
                <a:cubicBezTo>
                  <a:pt x="1966881" y="4566"/>
                  <a:pt x="2052084" y="3544"/>
                  <a:pt x="2137145" y="0"/>
                </a:cubicBezTo>
                <a:lnTo>
                  <a:pt x="2541182" y="21265"/>
                </a:lnTo>
                <a:cubicBezTo>
                  <a:pt x="2559210" y="22523"/>
                  <a:pt x="2576519" y="28927"/>
                  <a:pt x="2594345" y="31898"/>
                </a:cubicBezTo>
                <a:cubicBezTo>
                  <a:pt x="2619065" y="36018"/>
                  <a:pt x="2643963" y="38986"/>
                  <a:pt x="2668772" y="42530"/>
                </a:cubicBezTo>
                <a:cubicBezTo>
                  <a:pt x="2766804" y="107884"/>
                  <a:pt x="2615877" y="13114"/>
                  <a:pt x="2753833" y="74428"/>
                </a:cubicBezTo>
                <a:cubicBezTo>
                  <a:pt x="2893261" y="136396"/>
                  <a:pt x="2708907" y="84460"/>
                  <a:pt x="2838893" y="116958"/>
                </a:cubicBezTo>
                <a:cubicBezTo>
                  <a:pt x="2849526" y="124046"/>
                  <a:pt x="2859696" y="131883"/>
                  <a:pt x="2870791" y="138223"/>
                </a:cubicBezTo>
                <a:cubicBezTo>
                  <a:pt x="2914319" y="163096"/>
                  <a:pt x="3015584" y="202801"/>
                  <a:pt x="3040912" y="212651"/>
                </a:cubicBezTo>
                <a:cubicBezTo>
                  <a:pt x="3061803" y="220775"/>
                  <a:pt x="3082597" y="230231"/>
                  <a:pt x="3104707" y="233916"/>
                </a:cubicBezTo>
                <a:cubicBezTo>
                  <a:pt x="3193954" y="248791"/>
                  <a:pt x="3147774" y="238626"/>
                  <a:pt x="3242931" y="265814"/>
                </a:cubicBezTo>
                <a:cubicBezTo>
                  <a:pt x="3409508" y="262270"/>
                  <a:pt x="3576361" y="265415"/>
                  <a:pt x="3742661" y="255181"/>
                </a:cubicBezTo>
                <a:cubicBezTo>
                  <a:pt x="3807214" y="251209"/>
                  <a:pt x="3870022" y="232431"/>
                  <a:pt x="3934047" y="223284"/>
                </a:cubicBezTo>
                <a:cubicBezTo>
                  <a:pt x="4036762" y="208610"/>
                  <a:pt x="3983607" y="215760"/>
                  <a:pt x="4093535" y="202018"/>
                </a:cubicBezTo>
                <a:cubicBezTo>
                  <a:pt x="4178596" y="205562"/>
                  <a:pt x="4264103" y="203249"/>
                  <a:pt x="4348717" y="212651"/>
                </a:cubicBezTo>
                <a:cubicBezTo>
                  <a:pt x="4361417" y="214062"/>
                  <a:pt x="4368869" y="228882"/>
                  <a:pt x="4380614" y="233916"/>
                </a:cubicBezTo>
                <a:cubicBezTo>
                  <a:pt x="4394046" y="239673"/>
                  <a:pt x="4408968" y="241005"/>
                  <a:pt x="4423145" y="244549"/>
                </a:cubicBezTo>
                <a:cubicBezTo>
                  <a:pt x="4699305" y="171875"/>
                  <a:pt x="4595218" y="171600"/>
                  <a:pt x="4933507" y="233916"/>
                </a:cubicBezTo>
                <a:cubicBezTo>
                  <a:pt x="4966574" y="240007"/>
                  <a:pt x="5029200" y="265814"/>
                  <a:pt x="5029200" y="265814"/>
                </a:cubicBezTo>
                <a:cubicBezTo>
                  <a:pt x="5131665" y="255567"/>
                  <a:pt x="5164675" y="245982"/>
                  <a:pt x="5273749" y="265814"/>
                </a:cubicBezTo>
                <a:cubicBezTo>
                  <a:pt x="5332836" y="276557"/>
                  <a:pt x="5448465" y="333732"/>
                  <a:pt x="5497033" y="350874"/>
                </a:cubicBezTo>
                <a:cubicBezTo>
                  <a:pt x="5514075" y="356889"/>
                  <a:pt x="5532475" y="357963"/>
                  <a:pt x="5550196" y="361507"/>
                </a:cubicBezTo>
                <a:cubicBezTo>
                  <a:pt x="5729522" y="504969"/>
                  <a:pt x="5489680" y="309885"/>
                  <a:pt x="5645889" y="446567"/>
                </a:cubicBezTo>
                <a:cubicBezTo>
                  <a:pt x="5659225" y="458236"/>
                  <a:pt x="5674666" y="467290"/>
                  <a:pt x="5688419" y="478465"/>
                </a:cubicBezTo>
                <a:cubicBezTo>
                  <a:pt x="5830541" y="593939"/>
                  <a:pt x="5762290" y="566885"/>
                  <a:pt x="5847907" y="595423"/>
                </a:cubicBezTo>
                <a:cubicBezTo>
                  <a:pt x="5930440" y="677955"/>
                  <a:pt x="5898164" y="626658"/>
                  <a:pt x="5922335" y="691116"/>
                </a:cubicBezTo>
                <a:cubicBezTo>
                  <a:pt x="5929036" y="708987"/>
                  <a:pt x="5936512" y="726558"/>
                  <a:pt x="5943600" y="744279"/>
                </a:cubicBezTo>
                <a:cubicBezTo>
                  <a:pt x="5947144" y="765544"/>
                  <a:pt x="5949716" y="786994"/>
                  <a:pt x="5954233" y="808074"/>
                </a:cubicBezTo>
                <a:cubicBezTo>
                  <a:pt x="5960357" y="836652"/>
                  <a:pt x="5973962" y="863949"/>
                  <a:pt x="5975498" y="893135"/>
                </a:cubicBezTo>
                <a:cubicBezTo>
                  <a:pt x="5977555" y="932228"/>
                  <a:pt x="5973067" y="971815"/>
                  <a:pt x="5964865" y="1010093"/>
                </a:cubicBezTo>
                <a:cubicBezTo>
                  <a:pt x="5962187" y="1022588"/>
                  <a:pt x="5949940" y="1030896"/>
                  <a:pt x="5943600" y="1041991"/>
                </a:cubicBezTo>
                <a:cubicBezTo>
                  <a:pt x="5889646" y="1136412"/>
                  <a:pt x="5952875" y="1038712"/>
                  <a:pt x="5901070" y="1116418"/>
                </a:cubicBezTo>
                <a:cubicBezTo>
                  <a:pt x="5880879" y="1197187"/>
                  <a:pt x="5870321" y="1228267"/>
                  <a:pt x="5879805" y="1339702"/>
                </a:cubicBezTo>
                <a:cubicBezTo>
                  <a:pt x="5898663" y="1561285"/>
                  <a:pt x="5902641" y="1567694"/>
                  <a:pt x="5943600" y="1690577"/>
                </a:cubicBezTo>
                <a:cubicBezTo>
                  <a:pt x="5932968" y="1832344"/>
                  <a:pt x="5924290" y="1974272"/>
                  <a:pt x="5911703" y="2115879"/>
                </a:cubicBezTo>
                <a:cubicBezTo>
                  <a:pt x="5910103" y="2133880"/>
                  <a:pt x="5906785" y="2151897"/>
                  <a:pt x="5901070" y="2169042"/>
                </a:cubicBezTo>
                <a:cubicBezTo>
                  <a:pt x="5896058" y="2184079"/>
                  <a:pt x="5886893" y="2197395"/>
                  <a:pt x="5879805" y="2211572"/>
                </a:cubicBezTo>
                <a:cubicBezTo>
                  <a:pt x="5876261" y="2229293"/>
                  <a:pt x="5875884" y="2247956"/>
                  <a:pt x="5869172" y="2264735"/>
                </a:cubicBezTo>
                <a:cubicBezTo>
                  <a:pt x="5861497" y="2283923"/>
                  <a:pt x="5846517" y="2299414"/>
                  <a:pt x="5837275" y="2317898"/>
                </a:cubicBezTo>
                <a:cubicBezTo>
                  <a:pt x="5832263" y="2327922"/>
                  <a:pt x="5830186" y="2339163"/>
                  <a:pt x="5826642" y="2349795"/>
                </a:cubicBezTo>
                <a:cubicBezTo>
                  <a:pt x="5823098" y="2406502"/>
                  <a:pt x="5821958" y="2463411"/>
                  <a:pt x="5816010" y="2519916"/>
                </a:cubicBezTo>
                <a:cubicBezTo>
                  <a:pt x="5814837" y="2531062"/>
                  <a:pt x="5807808" y="2540873"/>
                  <a:pt x="5805377" y="2551814"/>
                </a:cubicBezTo>
                <a:cubicBezTo>
                  <a:pt x="5796619" y="2591225"/>
                  <a:pt x="5788709" y="2663895"/>
                  <a:pt x="5784112" y="2700670"/>
                </a:cubicBezTo>
                <a:cubicBezTo>
                  <a:pt x="5787656" y="2838893"/>
                  <a:pt x="5789980" y="2977153"/>
                  <a:pt x="5794745" y="3115339"/>
                </a:cubicBezTo>
                <a:cubicBezTo>
                  <a:pt x="5797069" y="3182732"/>
                  <a:pt x="5805377" y="3249925"/>
                  <a:pt x="5805377" y="3317358"/>
                </a:cubicBezTo>
                <a:cubicBezTo>
                  <a:pt x="5805377" y="3367103"/>
                  <a:pt x="5812775" y="3419851"/>
                  <a:pt x="5794745" y="3466214"/>
                </a:cubicBezTo>
                <a:cubicBezTo>
                  <a:pt x="5785482" y="3490034"/>
                  <a:pt x="5753290" y="3496332"/>
                  <a:pt x="5730949" y="3508744"/>
                </a:cubicBezTo>
                <a:cubicBezTo>
                  <a:pt x="5721152" y="3514187"/>
                  <a:pt x="5709353" y="3514962"/>
                  <a:pt x="5699052" y="3519377"/>
                </a:cubicBezTo>
                <a:cubicBezTo>
                  <a:pt x="5684483" y="3525621"/>
                  <a:pt x="5671090" y="3534398"/>
                  <a:pt x="5656521" y="3540642"/>
                </a:cubicBezTo>
                <a:cubicBezTo>
                  <a:pt x="5646220" y="3545057"/>
                  <a:pt x="5634865" y="3546722"/>
                  <a:pt x="5624624" y="3551274"/>
                </a:cubicBezTo>
                <a:cubicBezTo>
                  <a:pt x="5414158" y="3644814"/>
                  <a:pt x="5824587" y="3505021"/>
                  <a:pt x="5273749" y="3668232"/>
                </a:cubicBezTo>
                <a:lnTo>
                  <a:pt x="5273749" y="3668232"/>
                </a:lnTo>
                <a:cubicBezTo>
                  <a:pt x="5263117" y="3671776"/>
                  <a:pt x="5252346" y="3674930"/>
                  <a:pt x="5241852" y="3678865"/>
                </a:cubicBezTo>
                <a:cubicBezTo>
                  <a:pt x="5223981" y="3685567"/>
                  <a:pt x="5207041" y="3694887"/>
                  <a:pt x="5188689" y="3700130"/>
                </a:cubicBezTo>
                <a:cubicBezTo>
                  <a:pt x="5115474" y="3721049"/>
                  <a:pt x="5028302" y="3731348"/>
                  <a:pt x="4954772" y="3742660"/>
                </a:cubicBezTo>
                <a:lnTo>
                  <a:pt x="3976577" y="3732028"/>
                </a:lnTo>
                <a:cubicBezTo>
                  <a:pt x="3954172" y="3731342"/>
                  <a:pt x="3933040" y="3720359"/>
                  <a:pt x="3912782" y="3710763"/>
                </a:cubicBezTo>
                <a:cubicBezTo>
                  <a:pt x="3541914" y="3535089"/>
                  <a:pt x="3889921" y="3699174"/>
                  <a:pt x="3732028" y="3604437"/>
                </a:cubicBezTo>
                <a:cubicBezTo>
                  <a:pt x="3661832" y="3562319"/>
                  <a:pt x="3657311" y="3573246"/>
                  <a:pt x="3572540" y="3540642"/>
                </a:cubicBezTo>
                <a:cubicBezTo>
                  <a:pt x="3557746" y="3534952"/>
                  <a:pt x="3544578" y="3525621"/>
                  <a:pt x="3530010" y="3519377"/>
                </a:cubicBezTo>
                <a:cubicBezTo>
                  <a:pt x="3519708" y="3514962"/>
                  <a:pt x="3508414" y="3513159"/>
                  <a:pt x="3498112" y="3508744"/>
                </a:cubicBezTo>
                <a:cubicBezTo>
                  <a:pt x="3483544" y="3502500"/>
                  <a:pt x="3470423" y="3493044"/>
                  <a:pt x="3455582" y="3487479"/>
                </a:cubicBezTo>
                <a:cubicBezTo>
                  <a:pt x="3424728" y="3475908"/>
                  <a:pt x="3365798" y="3470096"/>
                  <a:pt x="3338624" y="3466214"/>
                </a:cubicBezTo>
                <a:lnTo>
                  <a:pt x="2955852" y="3487479"/>
                </a:lnTo>
                <a:cubicBezTo>
                  <a:pt x="2941280" y="3488572"/>
                  <a:pt x="2927712" y="3495571"/>
                  <a:pt x="2913321" y="3498111"/>
                </a:cubicBezTo>
                <a:cubicBezTo>
                  <a:pt x="2867414" y="3506212"/>
                  <a:pt x="2821323" y="3513348"/>
                  <a:pt x="2775098" y="3519377"/>
                </a:cubicBezTo>
                <a:cubicBezTo>
                  <a:pt x="2748228" y="3522882"/>
                  <a:pt x="2603805" y="3535375"/>
                  <a:pt x="2573079" y="3540642"/>
                </a:cubicBezTo>
                <a:cubicBezTo>
                  <a:pt x="2480591" y="3556497"/>
                  <a:pt x="2389121" y="3577950"/>
                  <a:pt x="2296633" y="3593805"/>
                </a:cubicBezTo>
                <a:cubicBezTo>
                  <a:pt x="2191440" y="3611838"/>
                  <a:pt x="1977390" y="3612717"/>
                  <a:pt x="1913861" y="3615070"/>
                </a:cubicBezTo>
                <a:cubicBezTo>
                  <a:pt x="1871331" y="3611526"/>
                  <a:pt x="1828937" y="3605385"/>
                  <a:pt x="1786270" y="3604437"/>
                </a:cubicBezTo>
                <a:lnTo>
                  <a:pt x="956931" y="3593805"/>
                </a:lnTo>
                <a:cubicBezTo>
                  <a:pt x="931877" y="3593215"/>
                  <a:pt x="907160" y="3587655"/>
                  <a:pt x="882503" y="3583172"/>
                </a:cubicBezTo>
                <a:cubicBezTo>
                  <a:pt x="820947" y="3571980"/>
                  <a:pt x="665915" y="3512092"/>
                  <a:pt x="659219" y="3508744"/>
                </a:cubicBezTo>
                <a:cubicBezTo>
                  <a:pt x="542869" y="3450569"/>
                  <a:pt x="590485" y="3468111"/>
                  <a:pt x="520996" y="3444949"/>
                </a:cubicBezTo>
                <a:cubicBezTo>
                  <a:pt x="427231" y="3374626"/>
                  <a:pt x="451669" y="3397539"/>
                  <a:pt x="329610" y="3242930"/>
                </a:cubicBezTo>
                <a:cubicBezTo>
                  <a:pt x="322665" y="3234133"/>
                  <a:pt x="324538" y="3220763"/>
                  <a:pt x="318977" y="3211032"/>
                </a:cubicBezTo>
                <a:cubicBezTo>
                  <a:pt x="310185" y="3195646"/>
                  <a:pt x="297379" y="3182922"/>
                  <a:pt x="287079" y="3168502"/>
                </a:cubicBezTo>
                <a:cubicBezTo>
                  <a:pt x="236192" y="3097261"/>
                  <a:pt x="160067" y="2946954"/>
                  <a:pt x="148856" y="2913321"/>
                </a:cubicBezTo>
                <a:cubicBezTo>
                  <a:pt x="13653" y="2507712"/>
                  <a:pt x="54618" y="2683619"/>
                  <a:pt x="0" y="2392325"/>
                </a:cubicBezTo>
                <a:cubicBezTo>
                  <a:pt x="7088" y="2293088"/>
                  <a:pt x="-3849" y="2190882"/>
                  <a:pt x="21265" y="2094614"/>
                </a:cubicBezTo>
                <a:cubicBezTo>
                  <a:pt x="39687" y="2023998"/>
                  <a:pt x="89063" y="1965208"/>
                  <a:pt x="127591" y="1903228"/>
                </a:cubicBezTo>
                <a:cubicBezTo>
                  <a:pt x="186194" y="1808954"/>
                  <a:pt x="304538" y="1641763"/>
                  <a:pt x="382772" y="1552353"/>
                </a:cubicBezTo>
                <a:cubicBezTo>
                  <a:pt x="391187" y="1542736"/>
                  <a:pt x="405634" y="1540124"/>
                  <a:pt x="414670" y="1531088"/>
                </a:cubicBezTo>
                <a:cubicBezTo>
                  <a:pt x="441310" y="1504448"/>
                  <a:pt x="464289" y="1474381"/>
                  <a:pt x="489098" y="1446028"/>
                </a:cubicBezTo>
                <a:cubicBezTo>
                  <a:pt x="503275" y="1410586"/>
                  <a:pt x="521411" y="1376482"/>
                  <a:pt x="531628" y="1339702"/>
                </a:cubicBezTo>
                <a:cubicBezTo>
                  <a:pt x="539276" y="1312170"/>
                  <a:pt x="539821" y="1283112"/>
                  <a:pt x="542261" y="1254642"/>
                </a:cubicBezTo>
                <a:cubicBezTo>
                  <a:pt x="550456" y="1159037"/>
                  <a:pt x="548713" y="1062368"/>
                  <a:pt x="563526" y="967563"/>
                </a:cubicBezTo>
                <a:cubicBezTo>
                  <a:pt x="566716" y="947145"/>
                  <a:pt x="581522" y="929692"/>
                  <a:pt x="595424" y="914400"/>
                </a:cubicBezTo>
                <a:cubicBezTo>
                  <a:pt x="617404" y="890222"/>
                  <a:pt x="643083" y="869343"/>
                  <a:pt x="669852" y="850605"/>
                </a:cubicBezTo>
                <a:cubicBezTo>
                  <a:pt x="679034" y="844178"/>
                  <a:pt x="691725" y="844984"/>
                  <a:pt x="701749" y="839972"/>
                </a:cubicBezTo>
                <a:cubicBezTo>
                  <a:pt x="713179" y="834257"/>
                  <a:pt x="723014" y="825795"/>
                  <a:pt x="733647" y="818707"/>
                </a:cubicBezTo>
                <a:cubicBezTo>
                  <a:pt x="740735" y="804530"/>
                  <a:pt x="746120" y="789365"/>
                  <a:pt x="754912" y="776177"/>
                </a:cubicBezTo>
                <a:cubicBezTo>
                  <a:pt x="760473" y="767836"/>
                  <a:pt x="771019" y="763507"/>
                  <a:pt x="776177" y="754911"/>
                </a:cubicBezTo>
                <a:cubicBezTo>
                  <a:pt x="812832" y="693820"/>
                  <a:pt x="776177" y="692888"/>
                  <a:pt x="776177" y="68048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289822" y="2052639"/>
            <a:ext cx="3708797" cy="305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6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18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84FA-802B-4D62-A103-43A14030C4D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E278-D322-48D8-AB15-BE12158B8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5ADC262-0E7F-4268-9E45-047031030F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7603469-FA1F-4B50-924D-5110AD0E6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9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5ADC262-0E7F-4268-9E45-047031030F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7603469-FA1F-4B50-924D-5110AD0E6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50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5ADC262-0E7F-4268-9E45-047031030F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7603469-FA1F-4B50-924D-5110AD0E6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11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5ADC262-0E7F-4268-9E45-047031030F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7603469-FA1F-4B50-924D-5110AD0E6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0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84FA-802B-4D62-A103-43A14030C4D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E278-D322-48D8-AB15-BE12158B8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84FA-802B-4D62-A103-43A14030C4D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E278-D322-48D8-AB15-BE12158B8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84FA-802B-4D62-A103-43A14030C4D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E278-D322-48D8-AB15-BE12158B8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84FA-802B-4D62-A103-43A14030C4D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E278-D322-48D8-AB15-BE12158B8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84FA-802B-4D62-A103-43A14030C4D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E278-D322-48D8-AB15-BE12158B8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84FA-802B-4D62-A103-43A14030C4D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E278-D322-48D8-AB15-BE12158B8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84FA-802B-4D62-A103-43A14030C4D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E278-D322-48D8-AB15-BE12158B8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984FA-802B-4D62-A103-43A14030C4D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0E278-D322-48D8-AB15-BE12158B8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2">
                <a:lumMod val="67000"/>
              </a:schemeClr>
            </a:gs>
            <a:gs pos="31000">
              <a:schemeClr val="accent2">
                <a:lumMod val="97000"/>
                <a:lumOff val="3000"/>
              </a:schemeClr>
            </a:gs>
            <a:gs pos="7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5ADC262-0E7F-4268-9E45-047031030F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7603469-FA1F-4B50-924D-5110AD0E6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5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Thi%20GV%20gi&#7887;i%20LQCC%20sx\VeGioiThieuBeat-V.A-3731980.mp3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NhaySapInstrumental-VA_4fn5w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accent2">
                <a:lumMod val="67000"/>
              </a:schemeClr>
            </a:gs>
            <a:gs pos="74000">
              <a:schemeClr val="accent2">
                <a:lumMod val="97000"/>
                <a:lumOff val="3000"/>
              </a:schemeClr>
            </a:gs>
            <a:gs pos="91000">
              <a:schemeClr val="accent2">
                <a:lumMod val="60000"/>
                <a:lumOff val="40000"/>
              </a:schemeClr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524000" y="1389163"/>
            <a:ext cx="5159490" cy="89683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64869" y="1303020"/>
            <a:ext cx="4840149" cy="7543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41275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4689" y="1343971"/>
            <a:ext cx="5212080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625">
                <a:solidFill>
                  <a:srgbClr val="4472C4">
                    <a:lumMod val="50000"/>
                  </a:srgbClr>
                </a:solidFill>
                <a:latin typeface="Circle" panose="020B0703020102020204" pitchFamily="34" charset="0"/>
              </a:rPr>
              <a:t>LÀM QUEN CHỮ VIẾT</a:t>
            </a:r>
            <a:endParaRPr lang="en-US" sz="2625">
              <a:solidFill>
                <a:srgbClr val="4472C4">
                  <a:lumMod val="50000"/>
                </a:srgbClr>
              </a:solidFill>
              <a:latin typeface="Circle" panose="020B07030201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692512" y="2895600"/>
            <a:ext cx="2286816" cy="2653004"/>
            <a:chOff x="2256682" y="2277043"/>
            <a:chExt cx="3049088" cy="3537339"/>
          </a:xfrm>
        </p:grpSpPr>
        <p:grpSp>
          <p:nvGrpSpPr>
            <p:cNvPr id="8" name="Group 7"/>
            <p:cNvGrpSpPr/>
            <p:nvPr/>
          </p:nvGrpSpPr>
          <p:grpSpPr>
            <a:xfrm rot="21335491">
              <a:off x="2256682" y="2409678"/>
              <a:ext cx="3049088" cy="3404704"/>
              <a:chOff x="3232341" y="1288150"/>
              <a:chExt cx="3141714" cy="3404704"/>
            </a:xfrm>
          </p:grpSpPr>
          <p:sp>
            <p:nvSpPr>
              <p:cNvPr id="6" name="Rectangle 5"/>
              <p:cNvSpPr/>
              <p:nvPr/>
            </p:nvSpPr>
            <p:spPr>
              <a:xfrm rot="1010671">
                <a:off x="3232341" y="1288150"/>
                <a:ext cx="3141714" cy="34047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228600" dir="5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 rot="1010671">
                <a:off x="3566295" y="1547777"/>
                <a:ext cx="2693147" cy="251744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803574">
              <a:off x="3076065" y="2277043"/>
              <a:ext cx="1417320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0">
                  <a:solidFill>
                    <a:prstClr val="white"/>
                  </a:solidFill>
                  <a:latin typeface="Calibri" panose="020F0502020204030204"/>
                </a:rPr>
                <a:t>x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84139" y="2864137"/>
            <a:ext cx="2286816" cy="2698463"/>
            <a:chOff x="7329352" y="2053900"/>
            <a:chExt cx="3049088" cy="3597951"/>
          </a:xfrm>
        </p:grpSpPr>
        <p:grpSp>
          <p:nvGrpSpPr>
            <p:cNvPr id="9" name="Group 8"/>
            <p:cNvGrpSpPr/>
            <p:nvPr/>
          </p:nvGrpSpPr>
          <p:grpSpPr>
            <a:xfrm rot="19540654">
              <a:off x="7329352" y="2247147"/>
              <a:ext cx="3049088" cy="3404704"/>
              <a:chOff x="3229999" y="1318540"/>
              <a:chExt cx="3141714" cy="3404704"/>
            </a:xfrm>
          </p:grpSpPr>
          <p:sp>
            <p:nvSpPr>
              <p:cNvPr id="10" name="Rectangle 9"/>
              <p:cNvSpPr/>
              <p:nvPr/>
            </p:nvSpPr>
            <p:spPr>
              <a:xfrm rot="1010671">
                <a:off x="3229999" y="1318540"/>
                <a:ext cx="3141714" cy="34047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7000"/>
                  </a:schemeClr>
                </a:glow>
                <a:outerShdw dir="2700000" sx="97000" sy="97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1010671">
                <a:off x="3566295" y="1547777"/>
                <a:ext cx="2693147" cy="251744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 rot="20505331">
              <a:off x="8098031" y="2053900"/>
              <a:ext cx="1417320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0">
                  <a:solidFill>
                    <a:prstClr val="white"/>
                  </a:solidFill>
                  <a:latin typeface="Calibri" panose="020F0502020204030204"/>
                </a:rPr>
                <a:t>s</a:t>
              </a:r>
              <a:endParaRPr lang="en-US" sz="135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8" t="737" r="748" b="10064"/>
          <a:stretch/>
        </p:blipFill>
        <p:spPr>
          <a:xfrm>
            <a:off x="1817438" y="1981200"/>
            <a:ext cx="5934761" cy="217602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3400" y="423671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 MẦM NON PHÚC LỢI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529" y="5845784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GV: Bùi Thùy Dương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1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Kết quả hình ảnh cho hình ảnh chùa sá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5405" y="5911885"/>
            <a:ext cx="3411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err="1" smtClean="0">
                <a:latin typeface=".VnAvant" pitchFamily="34" charset="0"/>
              </a:rPr>
              <a:t>Chïa</a:t>
            </a:r>
            <a:r>
              <a:rPr lang="en-US" sz="5400" b="1" dirty="0" smtClean="0">
                <a:latin typeface=".VnAvant" pitchFamily="34" charset="0"/>
              </a:rPr>
              <a:t>   ¸i 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6418" y="5939594"/>
            <a:ext cx="739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ết quả hình ảnh cho hình ảnh đền sóc sơ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6437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34559" y="5911885"/>
            <a:ext cx="3222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smtClean="0">
                <a:latin typeface=".VnAvant" pitchFamily="34" charset="0"/>
              </a:rPr>
              <a:t>§</a:t>
            </a:r>
            <a:r>
              <a:rPr lang="en-US" sz="5400" b="1" dirty="0" err="1" smtClean="0">
                <a:latin typeface=".VnAvant" pitchFamily="34" charset="0"/>
              </a:rPr>
              <a:t>Òn</a:t>
            </a:r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5400" b="1" dirty="0" err="1" smtClean="0">
                <a:latin typeface=".VnAvant" pitchFamily="34" charset="0"/>
              </a:rPr>
              <a:t>ãc</a:t>
            </a:r>
            <a:r>
              <a:rPr lang="en-US" sz="5400" b="1" dirty="0" smtClean="0">
                <a:latin typeface=".VnAvant" pitchFamily="34" charset="0"/>
              </a:rPr>
              <a:t> 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2664" y="5930664"/>
            <a:ext cx="739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Kết quả hình ảnh cho hình ảnh chùa quán s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709" y="0"/>
            <a:ext cx="9144000" cy="594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735987" y="5920815"/>
            <a:ext cx="5266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err="1" smtClean="0">
                <a:latin typeface=".VnAvant" pitchFamily="34" charset="0"/>
              </a:rPr>
              <a:t>Chïa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Qu¸n</a:t>
            </a:r>
            <a:r>
              <a:rPr lang="en-US" sz="5400" b="1" dirty="0" smtClean="0">
                <a:latin typeface=".VnAvant" pitchFamily="34" charset="0"/>
              </a:rPr>
              <a:t>   ø 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5920815"/>
            <a:ext cx="739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S</a:t>
            </a:r>
            <a:r>
              <a:rPr lang="en-US" sz="5400" b="1" dirty="0" smtClean="0">
                <a:latin typeface=".VnAvant" pitchFamily="34" charset="0"/>
              </a:rPr>
              <a:t> 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ết quả hình ảnh cho hình nền đẹ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VeGioiThieuBeat-V.A-373198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96200" y="6248400"/>
            <a:ext cx="3048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1371600"/>
            <a:ext cx="15937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6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9518" y="1371600"/>
            <a:ext cx="9829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vè</a:t>
            </a:r>
            <a:endParaRPr lang="en-US" sz="6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70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113" y="0"/>
            <a:ext cx="915511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-1520825" y="2743202"/>
            <a:ext cx="3041650" cy="547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 sz="35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685309" y="2139950"/>
            <a:ext cx="2514600" cy="2590800"/>
          </a:xfrm>
          <a:prstGeom prst="parallelogram">
            <a:avLst>
              <a:gd name="adj" fmla="val 71528"/>
            </a:avLst>
          </a:prstGeom>
          <a:solidFill>
            <a:srgbClr val="C0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flipH="1">
            <a:off x="3647209" y="2126095"/>
            <a:ext cx="2590800" cy="2562225"/>
          </a:xfrm>
          <a:prstGeom prst="parallelogram">
            <a:avLst>
              <a:gd name="adj" fmla="val 72325"/>
            </a:avLst>
          </a:prstGeom>
          <a:solidFill>
            <a:srgbClr val="00FF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581400" y="990600"/>
            <a:ext cx="2339102" cy="47089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54051" y="1066802"/>
            <a:ext cx="2800767" cy="47089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pic>
        <p:nvPicPr>
          <p:cNvPr id="28680" name="Picture 8" descr="Copy of DSC0860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078"/>
          <a:stretch>
            <a:fillRect/>
          </a:stretch>
        </p:blipFill>
        <p:spPr bwMode="auto">
          <a:xfrm>
            <a:off x="5715000" y="2286002"/>
            <a:ext cx="2819400" cy="2574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 rot="530108">
            <a:off x="2133600" y="990600"/>
            <a:ext cx="6172200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300" b="1">
                <a:latin typeface="VNI-Avo" pitchFamily="2" charset="0"/>
              </a:rPr>
              <a:t>/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 rot="7413373" flipH="1">
            <a:off x="1212057" y="1813427"/>
            <a:ext cx="3657600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300" b="1">
                <a:latin typeface="VNI-Avo" pitchFamily="2" charset="0"/>
              </a:rPr>
              <a:t>/</a:t>
            </a:r>
          </a:p>
        </p:txBody>
      </p:sp>
      <p:pic>
        <p:nvPicPr>
          <p:cNvPr id="32772" name="Picture 6" descr="anhnen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105401" y="-242886"/>
            <a:ext cx="3050835" cy="6232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39900" b="1" dirty="0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en-US" sz="39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 rot="841175">
            <a:off x="5641720" y="1633368"/>
            <a:ext cx="1836490" cy="3302387"/>
          </a:xfrm>
          <a:prstGeom prst="parallelogram">
            <a:avLst>
              <a:gd name="adj" fmla="val 56050"/>
            </a:avLst>
          </a:prstGeom>
          <a:solidFill>
            <a:srgbClr val="00FF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1600200" y="0"/>
            <a:ext cx="31242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7000" b="1">
                <a:solidFill>
                  <a:schemeClr val="accent2"/>
                </a:solidFill>
                <a:latin typeface="VNI-Avo" pitchFamily="2" charset="0"/>
              </a:rPr>
              <a:t>s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1600200" y="0"/>
            <a:ext cx="31242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7000" b="1" dirty="0">
                <a:solidFill>
                  <a:srgbClr val="FF3300"/>
                </a:solidFill>
                <a:latin typeface="VNI-Avo" pitchFamily="2" charset="0"/>
              </a:rPr>
              <a:t>s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 rot="169565" flipH="1">
            <a:off x="5173232" y="1872316"/>
            <a:ext cx="2958143" cy="2824491"/>
          </a:xfrm>
          <a:prstGeom prst="parallelogram">
            <a:avLst>
              <a:gd name="adj" fmla="val 72325"/>
            </a:avLst>
          </a:prstGeom>
          <a:solidFill>
            <a:srgbClr val="00FF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  <p:bldP spid="32779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Admin\Desktop\hinh-nen-de-thuong-nhat-the-gi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762000"/>
            <a:ext cx="2747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Tròchơi:</a:t>
            </a:r>
            <a:endParaRPr 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4946" y="1685330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6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1531" y="1918900"/>
            <a:ext cx="15103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6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5128" y="2193161"/>
            <a:ext cx="14670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6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1016" y="2730668"/>
            <a:ext cx="14670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6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1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5436" y="5881089"/>
            <a:ext cx="3122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smtClean="0">
                <a:latin typeface=".VnAvant" pitchFamily="34" charset="0"/>
              </a:rPr>
              <a:t>   «i </a:t>
            </a:r>
            <a:r>
              <a:rPr lang="en-US" sz="5400" b="1" dirty="0" err="1" smtClean="0">
                <a:latin typeface=".VnAvant" pitchFamily="34" charset="0"/>
              </a:rPr>
              <a:t>gÊc</a:t>
            </a:r>
            <a:r>
              <a:rPr lang="en-US" sz="5400" b="1" dirty="0" smtClean="0">
                <a:latin typeface=".VnAvant" pitchFamily="34" charset="0"/>
              </a:rPr>
              <a:t> 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8665" y="5869072"/>
            <a:ext cx="849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X</a:t>
            </a:r>
            <a:r>
              <a:rPr lang="en-US" sz="5400" b="1" dirty="0" smtClean="0">
                <a:latin typeface=".VnAvant" pitchFamily="34" charset="0"/>
              </a:rPr>
              <a:t> 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ình nền tây bắc hoa đà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NhaySapInstrumental-VA_4fn5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868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30105" y="5747633"/>
            <a:ext cx="3536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smtClean="0">
                <a:latin typeface=".VnAvant" pitchFamily="34" charset="0"/>
              </a:rPr>
              <a:t>  um </a:t>
            </a:r>
            <a:r>
              <a:rPr lang="en-US" sz="5400" b="1" dirty="0" err="1" smtClean="0">
                <a:latin typeface=".VnAvant" pitchFamily="34" charset="0"/>
              </a:rPr>
              <a:t>häp</a:t>
            </a:r>
            <a:r>
              <a:rPr lang="en-US" sz="5400" b="1" dirty="0" smtClean="0">
                <a:latin typeface=".VnAvant" pitchFamily="34" charset="0"/>
              </a:rPr>
              <a:t>  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0105" y="5761488"/>
            <a:ext cx="739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S</a:t>
            </a:r>
            <a:r>
              <a:rPr lang="en-US" sz="5400" b="1" dirty="0" smtClean="0">
                <a:latin typeface=".VnAvant" pitchFamily="34" charset="0"/>
              </a:rPr>
              <a:t> 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Kết quả hình ảnh cho hình ảnh chợ hoa ngày tế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9346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37510" y="5934670"/>
            <a:ext cx="3841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err="1" smtClean="0">
                <a:latin typeface=".VnAvant" pitchFamily="34" charset="0"/>
              </a:rPr>
              <a:t>Chî</a:t>
            </a:r>
            <a:r>
              <a:rPr lang="en-US" sz="5400" b="1" dirty="0" smtClean="0">
                <a:latin typeface=".VnAvant" pitchFamily="34" charset="0"/>
              </a:rPr>
              <a:t>    </a:t>
            </a:r>
            <a:r>
              <a:rPr lang="en-US" sz="5400" b="1" dirty="0" err="1" smtClean="0">
                <a:latin typeface=".VnAvant" pitchFamily="34" charset="0"/>
              </a:rPr>
              <a:t>u©n</a:t>
            </a:r>
            <a:r>
              <a:rPr lang="en-US" sz="5400" b="1" dirty="0" smtClean="0">
                <a:latin typeface=".VnAvant" pitchFamily="34" charset="0"/>
              </a:rPr>
              <a:t> 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7819" y="5934670"/>
            <a:ext cx="766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x</a:t>
            </a:r>
            <a:r>
              <a:rPr lang="en-US" sz="5400" b="1" dirty="0" smtClean="0">
                <a:latin typeface=".VnAvant" pitchFamily="34" charset="0"/>
              </a:rPr>
              <a:t> 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Kết quả hình ảnh cho hình ảnh quả su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05" y="0"/>
            <a:ext cx="9144000" cy="601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5939594"/>
            <a:ext cx="3701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err="1" smtClean="0">
                <a:latin typeface=".VnAvant" pitchFamily="34" charset="0"/>
              </a:rPr>
              <a:t>Qu</a:t>
            </a:r>
            <a:r>
              <a:rPr lang="en-US" sz="5400" b="1" dirty="0" smtClean="0">
                <a:latin typeface=".VnAvant" pitchFamily="34" charset="0"/>
              </a:rPr>
              <a:t>¶   </a:t>
            </a:r>
            <a:r>
              <a:rPr lang="en-US" sz="5400" b="1" dirty="0" err="1" smtClean="0">
                <a:latin typeface=".VnAvant" pitchFamily="34" charset="0"/>
              </a:rPr>
              <a:t>ung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1491" y="5939594"/>
            <a:ext cx="6832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s </a:t>
            </a:r>
          </a:p>
          <a:p>
            <a:pPr algn="r"/>
            <a:r>
              <a:rPr lang="en-US" sz="5400" b="1" dirty="0" smtClean="0">
                <a:latin typeface=".VnAvant" pitchFamily="34" charset="0"/>
              </a:rPr>
              <a:t> 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55" y="0"/>
            <a:ext cx="9144000" cy="59168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57600" y="5916809"/>
            <a:ext cx="2803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Æc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sì</a:t>
            </a:r>
            <a:r>
              <a:rPr lang="en-US" sz="5400" b="1" dirty="0" smtClean="0">
                <a:latin typeface=".VnAvant" pitchFamily="34" charset="0"/>
              </a:rPr>
              <a:t>   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3636" y="5916809"/>
            <a:ext cx="739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S</a:t>
            </a:r>
            <a:r>
              <a:rPr lang="en-US" sz="5400" b="1" dirty="0" smtClean="0">
                <a:latin typeface=".VnAvant" pitchFamily="34" charset="0"/>
              </a:rPr>
              <a:t> 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ết quả hình ảnh cho hình nền giáo án điện t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19201" y="2743200"/>
            <a:ext cx="62864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abia" pitchFamily="34" charset="0"/>
              </a:rPr>
              <a:t>Xin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abia" pitchFamily="34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abia" pitchFamily="34" charset="0"/>
              </a:rPr>
              <a:t>ch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abia" pitchFamily="34" charset="0"/>
              </a:rPr>
              <a:t>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abia" pitchFamily="34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abia" pitchFamily="34" charset="0"/>
              </a:rPr>
              <a:t>thành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abia" pitchFamily="34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abia" pitchFamily="34" charset="0"/>
              </a:rPr>
              <a:t>cảm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abia" pitchFamily="34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abia" pitchFamily="34" charset="0"/>
              </a:rPr>
              <a:t>ơn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abia" pitchFamily="34" charset="0"/>
              </a:rPr>
              <a:t>!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abi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Kết quả hình ảnh cho hình ảnh nhảy sạp trẻ vùng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09800" y="5715000"/>
            <a:ext cx="21659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err="1" smtClean="0">
                <a:latin typeface=".VnAvant" pitchFamily="34" charset="0"/>
              </a:rPr>
              <a:t>Nh¶y</a:t>
            </a:r>
            <a:r>
              <a:rPr lang="en-US" sz="5400" b="1" dirty="0" smtClean="0">
                <a:latin typeface=".VnAvant" pitchFamily="34" charset="0"/>
              </a:rPr>
              <a:t> 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5715000"/>
            <a:ext cx="1596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>
                <a:latin typeface=".VnAvant" pitchFamily="34" charset="0"/>
              </a:rPr>
              <a:t>s</a:t>
            </a:r>
            <a:r>
              <a:rPr lang="en-US" sz="5400" b="1" dirty="0" smtClean="0">
                <a:latin typeface=".VnAvant" pitchFamily="34" charset="0"/>
              </a:rPr>
              <a:t>¹p 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Kết quả hình ảnh cho hình ảnh nhảy sạp trẻ vùng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2532" name="Picture 4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58242" y="5757862"/>
            <a:ext cx="891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smtClean="0">
                <a:solidFill>
                  <a:prstClr val="black"/>
                </a:solidFill>
                <a:latin typeface=".VnAvant" pitchFamily="34" charset="0"/>
              </a:rPr>
              <a:t>N </a:t>
            </a:r>
            <a:endParaRPr lang="en-US" sz="54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9588" y="5721928"/>
            <a:ext cx="780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>
                <a:solidFill>
                  <a:prstClr val="black"/>
                </a:solidFill>
                <a:latin typeface=".VnAvant" pitchFamily="34" charset="0"/>
              </a:rPr>
              <a:t>y</a:t>
            </a:r>
            <a:r>
              <a:rPr lang="en-US" sz="5400" b="1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endParaRPr lang="en-US" sz="54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0365" y="5715000"/>
            <a:ext cx="6831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smtClean="0">
                <a:solidFill>
                  <a:prstClr val="black"/>
                </a:solidFill>
                <a:latin typeface=".VnAvant" pitchFamily="34" charset="0"/>
              </a:rPr>
              <a:t>s </a:t>
            </a:r>
            <a:endParaRPr lang="en-US" sz="54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4595" y="5721928"/>
            <a:ext cx="835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>
                <a:solidFill>
                  <a:prstClr val="black"/>
                </a:solidFill>
                <a:latin typeface=".VnAvant" pitchFamily="34" charset="0"/>
              </a:rPr>
              <a:t>a</a:t>
            </a:r>
            <a:r>
              <a:rPr lang="en-US" sz="5400" b="1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endParaRPr lang="en-US" sz="54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7692" y="5735782"/>
            <a:ext cx="793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>
                <a:solidFill>
                  <a:prstClr val="black"/>
                </a:solidFill>
                <a:latin typeface=".VnAvant" pitchFamily="34" charset="0"/>
              </a:rPr>
              <a:t>h</a:t>
            </a:r>
            <a:r>
              <a:rPr lang="en-US" sz="5400" b="1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endParaRPr lang="en-US" sz="54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4872" y="5715000"/>
            <a:ext cx="835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smtClean="0">
                <a:solidFill>
                  <a:prstClr val="black"/>
                </a:solidFill>
                <a:latin typeface=".VnAvant" pitchFamily="34" charset="0"/>
              </a:rPr>
              <a:t>a </a:t>
            </a:r>
            <a:endParaRPr lang="en-US" sz="54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0324" y="5715000"/>
            <a:ext cx="835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>
                <a:solidFill>
                  <a:prstClr val="black"/>
                </a:solidFill>
                <a:latin typeface=".VnAvant" pitchFamily="34" charset="0"/>
              </a:rPr>
              <a:t>p</a:t>
            </a:r>
            <a:r>
              <a:rPr lang="en-US" sz="5400" b="1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endParaRPr lang="en-US" sz="5400" b="1" dirty="0">
              <a:solidFill>
                <a:prstClr val="black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Kết quả hình ảnh cho hình ảnh nhảy sạp trẻ vùng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2532" name="Picture 4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58242" y="5757862"/>
            <a:ext cx="891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smtClean="0">
                <a:solidFill>
                  <a:prstClr val="black"/>
                </a:solidFill>
                <a:latin typeface=".VnAvant" pitchFamily="34" charset="0"/>
              </a:rPr>
              <a:t>N </a:t>
            </a:r>
            <a:endParaRPr lang="en-US" sz="54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9588" y="5721928"/>
            <a:ext cx="780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>
                <a:solidFill>
                  <a:prstClr val="black"/>
                </a:solidFill>
                <a:latin typeface=".VnAvant" pitchFamily="34" charset="0"/>
              </a:rPr>
              <a:t>y</a:t>
            </a:r>
            <a:r>
              <a:rPr lang="en-US" sz="5400" b="1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endParaRPr lang="en-US" sz="54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0365" y="5715000"/>
            <a:ext cx="6831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smtClean="0">
                <a:solidFill>
                  <a:prstClr val="black"/>
                </a:solidFill>
                <a:latin typeface=".VnAvant" pitchFamily="34" charset="0"/>
              </a:rPr>
              <a:t>s </a:t>
            </a:r>
            <a:endParaRPr lang="en-US" sz="54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4595" y="5721928"/>
            <a:ext cx="835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>
                <a:solidFill>
                  <a:prstClr val="black"/>
                </a:solidFill>
                <a:latin typeface=".VnAvant" pitchFamily="34" charset="0"/>
              </a:rPr>
              <a:t>a</a:t>
            </a:r>
            <a:r>
              <a:rPr lang="en-US" sz="5400" b="1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endParaRPr lang="en-US" sz="54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7692" y="5735782"/>
            <a:ext cx="793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>
                <a:solidFill>
                  <a:prstClr val="black"/>
                </a:solidFill>
                <a:latin typeface=".VnAvant" pitchFamily="34" charset="0"/>
              </a:rPr>
              <a:t>h</a:t>
            </a:r>
            <a:r>
              <a:rPr lang="en-US" sz="5400" b="1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endParaRPr lang="en-US" sz="54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4872" y="5715000"/>
            <a:ext cx="835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smtClean="0">
                <a:solidFill>
                  <a:prstClr val="black"/>
                </a:solidFill>
                <a:latin typeface=".VnAvant" pitchFamily="34" charset="0"/>
              </a:rPr>
              <a:t>a </a:t>
            </a:r>
            <a:endParaRPr lang="en-US" sz="54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0324" y="5715000"/>
            <a:ext cx="835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>
                <a:solidFill>
                  <a:prstClr val="black"/>
                </a:solidFill>
                <a:latin typeface=".VnAvant" pitchFamily="34" charset="0"/>
              </a:rPr>
              <a:t>p</a:t>
            </a:r>
            <a:r>
              <a:rPr lang="en-US" sz="5400" b="1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endParaRPr lang="en-US" sz="54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8896" y="5715000"/>
            <a:ext cx="6831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smtClean="0">
                <a:solidFill>
                  <a:prstClr val="black"/>
                </a:solidFill>
                <a:latin typeface=".VnAvant" pitchFamily="34" charset="0"/>
              </a:rPr>
              <a:t>s </a:t>
            </a:r>
            <a:endParaRPr lang="en-US" sz="5400" b="1" dirty="0">
              <a:solidFill>
                <a:prstClr val="black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3067051" y="334963"/>
            <a:ext cx="3038011" cy="62478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40000" b="1" dirty="0">
                <a:solidFill>
                  <a:srgbClr val="FF0000"/>
                </a:solidFill>
                <a:latin typeface="Arial" charset="0"/>
              </a:rPr>
              <a:t>s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5867401" y="228600"/>
            <a:ext cx="184731" cy="62478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sz="40000" b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  <p:bldP spid="614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ảnh bản đồ việt na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" y="1"/>
            <a:ext cx="938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838201" y="990600"/>
            <a:ext cx="2185214" cy="47089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429001" y="838202"/>
            <a:ext cx="1877437" cy="47089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itchFamily="34" charset="0"/>
              </a:rPr>
              <a:t>s</a:t>
            </a:r>
          </a:p>
        </p:txBody>
      </p:sp>
      <p:pic>
        <p:nvPicPr>
          <p:cNvPr id="66565" name="Picture 5" descr="DSC086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90" t="29825"/>
          <a:stretch>
            <a:fillRect/>
          </a:stretch>
        </p:blipFill>
        <p:spPr bwMode="auto">
          <a:xfrm>
            <a:off x="5943600" y="2209800"/>
            <a:ext cx="2236788" cy="25307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Kết quả hình ảnh cho hình ảnh chùa Sủi"/>
          <p:cNvPicPr>
            <a:picLocks noChangeAspect="1" noChangeArrowheads="1"/>
          </p:cNvPicPr>
          <p:nvPr/>
        </p:nvPicPr>
        <p:blipFill>
          <a:blip r:embed="rId4"/>
          <a:srcRect t="4531"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87083" y="5911885"/>
            <a:ext cx="3369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err="1" smtClean="0">
                <a:latin typeface=".VnAvant" pitchFamily="34" charset="0"/>
              </a:rPr>
              <a:t>Chïa</a:t>
            </a:r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5400" b="1" dirty="0" err="1" smtClean="0">
                <a:latin typeface=".VnAvant" pitchFamily="34" charset="0"/>
              </a:rPr>
              <a:t>ñi</a:t>
            </a:r>
            <a:r>
              <a:rPr lang="en-US" sz="5400" b="1" dirty="0" smtClean="0">
                <a:latin typeface=".VnAvant" pitchFamily="34" charset="0"/>
              </a:rPr>
              <a:t> 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7986" y="5930664"/>
            <a:ext cx="739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68&quot;/&gt;&lt;/object&gt;&lt;object type=&quot;3&quot; unique_id=&quot;10006&quot;&gt;&lt;property id=&quot;20148&quot; value=&quot;5&quot;/&gt;&lt;property id=&quot;20300&quot; value=&quot;Slide 23&quot;/&gt;&lt;property id=&quot;20307&quot; value=&quot;267&quot;/&gt;&lt;/object&gt;&lt;object type=&quot;3&quot; unique_id=&quot;10037&quot;&gt;&lt;property id=&quot;20148&quot; value=&quot;5&quot;/&gt;&lt;property id=&quot;20300&quot; value=&quot;Slide 3&quot;/&gt;&lt;property id=&quot;20307&quot; value=&quot;269&quot;/&gt;&lt;/object&gt;&lt;object type=&quot;3&quot; unique_id=&quot;10105&quot;&gt;&lt;property id=&quot;20148&quot; value=&quot;5&quot;/&gt;&lt;property id=&quot;20300&quot; value=&quot;Slide 6&quot;/&gt;&lt;property id=&quot;20307&quot; value=&quot;273&quot;/&gt;&lt;/object&gt;&lt;object type=&quot;3&quot; unique_id=&quot;10106&quot;&gt;&lt;property id=&quot;20148&quot; value=&quot;5&quot;/&gt;&lt;property id=&quot;20300&quot; value=&quot;Slide 8&quot;/&gt;&lt;property id=&quot;20307&quot; value=&quot;272&quot;/&gt;&lt;/object&gt;&lt;object type=&quot;3&quot; unique_id=&quot;10173&quot;&gt;&lt;property id=&quot;20148&quot; value=&quot;5&quot;/&gt;&lt;property id=&quot;20300&quot; value=&quot;Slide 15&quot;/&gt;&lt;property id=&quot;20307&quot; value=&quot;276&quot;/&gt;&lt;/object&gt;&lt;object type=&quot;3&quot; unique_id=&quot;10174&quot;&gt;&lt;property id=&quot;20148&quot; value=&quot;5&quot;/&gt;&lt;property id=&quot;20300&quot; value=&quot;Slide 16&quot;/&gt;&lt;property id=&quot;20307&quot; value=&quot;275&quot;/&gt;&lt;/object&gt;&lt;object type=&quot;3&quot; unique_id=&quot;10212&quot;&gt;&lt;property id=&quot;20148&quot; value=&quot;5&quot;/&gt;&lt;property id=&quot;20300&quot; value=&quot;Slide 17&quot;/&gt;&lt;property id=&quot;20307&quot; value=&quot;278&quot;/&gt;&lt;/object&gt;&lt;object type=&quot;3&quot; unique_id=&quot;10265&quot;&gt;&lt;property id=&quot;20148&quot; value=&quot;5&quot;/&gt;&lt;property id=&quot;20300&quot; value=&quot;Slide 7&quot;/&gt;&lt;property id=&quot;20307&quot; value=&quot;279&quot;/&gt;&lt;/object&gt;&lt;object type=&quot;3&quot; unique_id=&quot;10350&quot;&gt;&lt;property id=&quot;20148&quot; value=&quot;5&quot;/&gt;&lt;property id=&quot;20300&quot; value=&quot;Slide 13&quot;/&gt;&lt;property id=&quot;20307&quot; value=&quot;280&quot;/&gt;&lt;/object&gt;&lt;object type=&quot;3&quot; unique_id=&quot;10351&quot;&gt;&lt;property id=&quot;20148&quot; value=&quot;5&quot;/&gt;&lt;property id=&quot;20300&quot; value=&quot;Slide 9&quot;/&gt;&lt;property id=&quot;20307&quot; value=&quot;281&quot;/&gt;&lt;/object&gt;&lt;object type=&quot;3&quot; unique_id=&quot;10352&quot;&gt;&lt;property id=&quot;20148&quot; value=&quot;5&quot;/&gt;&lt;property id=&quot;20300&quot; value=&quot;Slide 11&quot;/&gt;&lt;property id=&quot;20307&quot; value=&quot;282&quot;/&gt;&lt;/object&gt;&lt;object type=&quot;3&quot; unique_id=&quot;10353&quot;&gt;&lt;property id=&quot;20148&quot; value=&quot;5&quot;/&gt;&lt;property id=&quot;20300&quot; value=&quot;Slide 12&quot;/&gt;&lt;property id=&quot;20307&quot; value=&quot;283&quot;/&gt;&lt;/object&gt;&lt;object type=&quot;3&quot; unique_id=&quot;10408&quot;&gt;&lt;property id=&quot;20148&quot; value=&quot;5&quot;/&gt;&lt;property id=&quot;20300&quot; value=&quot;Slide 10&quot;/&gt;&lt;property id=&quot;20307&quot; value=&quot;284&quot;/&gt;&lt;/object&gt;&lt;object type=&quot;3&quot; unique_id=&quot;10523&quot;&gt;&lt;property id=&quot;20148&quot; value=&quot;5&quot;/&gt;&lt;property id=&quot;20300&quot; value=&quot;Slide 18&quot;/&gt;&lt;property id=&quot;20307&quot; value=&quot;285&quot;/&gt;&lt;/object&gt;&lt;object type=&quot;3&quot; unique_id=&quot;10524&quot;&gt;&lt;property id=&quot;20148&quot; value=&quot;5&quot;/&gt;&lt;property id=&quot;20300&quot; value=&quot;Slide 19&quot;/&gt;&lt;property id=&quot;20307&quot; value=&quot;286&quot;/&gt;&lt;/object&gt;&lt;object type=&quot;3&quot; unique_id=&quot;10630&quot;&gt;&lt;property id=&quot;20148&quot; value=&quot;5&quot;/&gt;&lt;property id=&quot;20300&quot; value=&quot;Slide 20&quot;/&gt;&lt;property id=&quot;20307&quot; value=&quot;287&quot;/&gt;&lt;/object&gt;&lt;object type=&quot;3&quot; unique_id=&quot;10631&quot;&gt;&lt;property id=&quot;20148&quot; value=&quot;5&quot;/&gt;&lt;property id=&quot;20300&quot; value=&quot;Slide 21&quot;/&gt;&lt;property id=&quot;20307&quot; value=&quot;288&quot;/&gt;&lt;/object&gt;&lt;object type=&quot;3&quot; unique_id=&quot;10632&quot;&gt;&lt;property id=&quot;20148&quot; value=&quot;5&quot;/&gt;&lt;property id=&quot;20300&quot; value=&quot;Slide 22&quot;/&gt;&lt;property id=&quot;20307&quot; value=&quot;289&quot;/&gt;&lt;/object&gt;&lt;object type=&quot;3&quot; unique_id=&quot;10633&quot;&gt;&lt;property id=&quot;20148&quot; value=&quot;5&quot;/&gt;&lt;property id=&quot;20300&quot; value=&quot;Slide 1&quot;/&gt;&lt;property id=&quot;20307&quot; value=&quot;290&quot;/&gt;&lt;/object&gt;&lt;object type=&quot;3&quot; unique_id=&quot;10708&quot;&gt;&lt;property id=&quot;20148&quot; value=&quot;5&quot;/&gt;&lt;property id=&quot;20300&quot; value=&quot;Slide 4&quot;/&gt;&lt;property id=&quot;20307&quot; value=&quot;291&quot;/&gt;&lt;/object&gt;&lt;object type=&quot;3&quot; unique_id=&quot;10759&quot;&gt;&lt;property id=&quot;20148&quot; value=&quot;5&quot;/&gt;&lt;property id=&quot;20300&quot; value=&quot;Slide 5&quot;/&gt;&lt;property id=&quot;20307&quot; value=&quot;292&quot;/&gt;&lt;/object&gt;&lt;object type=&quot;3&quot; unique_id=&quot;11046&quot;&gt;&lt;property id=&quot;20148&quot; value=&quot;5&quot;/&gt;&lt;property id=&quot;20300&quot; value=&quot;Slide 14&quot;/&gt;&lt;property id=&quot;20307&quot; value=&quot;293&quot;/&gt;&lt;/object&gt;&lt;/object&gt;&lt;/object&gt;&lt;/database&gt;"/>
  <p:tag name="SECTOMILLISECCONVERTED" val="1"/>
  <p:tag name="ISPRING_RESOURCE_PATHS_HASH_2" val="92dc65db6de4954b8784eae86c7512bc28a23fe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103</Words>
  <Application>Microsoft Office PowerPoint</Application>
  <PresentationFormat>On-screen Show (4:3)</PresentationFormat>
  <Paragraphs>61</Paragraphs>
  <Slides>24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.VnArabia</vt:lpstr>
      <vt:lpstr>.VnAvant</vt:lpstr>
      <vt:lpstr>Arial</vt:lpstr>
      <vt:lpstr>Calibri</vt:lpstr>
      <vt:lpstr>Calibri Light</vt:lpstr>
      <vt:lpstr>Circle</vt:lpstr>
      <vt:lpstr>Times New Roman</vt:lpstr>
      <vt:lpstr>VNI-Avo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55</cp:revision>
  <dcterms:created xsi:type="dcterms:W3CDTF">2017-10-31T13:54:19Z</dcterms:created>
  <dcterms:modified xsi:type="dcterms:W3CDTF">2021-09-04T02:16:35Z</dcterms:modified>
</cp:coreProperties>
</file>