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6" r:id="rId2"/>
  </p:sldMasterIdLst>
  <p:notesMasterIdLst>
    <p:notesMasterId r:id="rId22"/>
  </p:notesMasterIdLst>
  <p:handoutMasterIdLst>
    <p:handoutMasterId r:id="rId23"/>
  </p:handoutMasterIdLst>
  <p:sldIdLst>
    <p:sldId id="310" r:id="rId3"/>
    <p:sldId id="289" r:id="rId4"/>
    <p:sldId id="313" r:id="rId5"/>
    <p:sldId id="291" r:id="rId6"/>
    <p:sldId id="302" r:id="rId7"/>
    <p:sldId id="259" r:id="rId8"/>
    <p:sldId id="260" r:id="rId9"/>
    <p:sldId id="306" r:id="rId10"/>
    <p:sldId id="301" r:id="rId11"/>
    <p:sldId id="304" r:id="rId12"/>
    <p:sldId id="307" r:id="rId13"/>
    <p:sldId id="297" r:id="rId14"/>
    <p:sldId id="308" r:id="rId15"/>
    <p:sldId id="265" r:id="rId16"/>
    <p:sldId id="305" r:id="rId17"/>
    <p:sldId id="298" r:id="rId18"/>
    <p:sldId id="312" r:id="rId19"/>
    <p:sldId id="300" r:id="rId20"/>
    <p:sldId id="286" r:id="rId21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3DH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3DH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3DH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3DH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3DH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3DH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3DH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3DH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3DH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8" autoAdjust="0"/>
    <p:restoredTop sz="94660"/>
  </p:normalViewPr>
  <p:slideViewPr>
    <p:cSldViewPr>
      <p:cViewPr varScale="1">
        <p:scale>
          <a:sx n="80" d="100"/>
          <a:sy n="80" d="100"/>
        </p:scale>
        <p:origin x="8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§ç THÞ kiÒu Oanh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2383C3-D063-4365-8AD2-4B8842F3A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§ç THÞ kiÒu Oanh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873FF-D089-477B-B96C-AF94A123E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B14158BA-1F0D-4F0B-B419-1FB5065BF4A7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pPr algn="r" eaLnBrk="1" hangingPunct="1"/>
            <a:fld id="{DD2A73EE-D9AF-4BCC-9212-F435FDB70D5D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991042C1-D2F4-40AA-A07F-30A639387DEA}" type="slidenum">
              <a:rPr lang="en-US" altLang="en-US" smtClean="0">
                <a:latin typeface="Arial" panose="020B0604020202020204" pitchFamily="34" charset="0"/>
              </a:rPr>
              <a:pPr/>
              <a:t>19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24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AC3E7EEB-36CD-4F03-B416-1D779127905D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3316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8A308104-4326-4931-A000-1CA6398D3462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413F080A-295E-41E7-97AF-D0A7A7E11CE5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41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2506BD33-0DBE-4388-B34A-00F518ACFB9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FF3F487F-B6C8-4FC8-9A80-2A29DEE864AD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76768DA2-E6E4-4B2A-98A2-0C1F0D0E1793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55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2FC1BB34-4541-4801-A287-6A1C505ED273}" type="slidenum">
              <a:rPr lang="en-US" altLang="en-US" smtClean="0">
                <a:latin typeface="Arial" panose="020B0604020202020204" pitchFamily="34" charset="0"/>
              </a:rPr>
              <a:pPr/>
              <a:t>14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r>
              <a:rPr lang="en-US" altLang="en-US" smtClean="0">
                <a:latin typeface="Arial" panose="020B0604020202020204" pitchFamily="34" charset="0"/>
              </a:rPr>
              <a:t>§ç THÞ kiÒu Oanh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fld id="{1D33E50F-FCA1-4F91-9C55-2718C83E540D}" type="slidenum">
              <a:rPr lang="en-US" altLang="en-US" smtClean="0">
                <a:latin typeface="Arial" panose="020B0604020202020204" pitchFamily="34" charset="0"/>
              </a:rPr>
              <a:pPr/>
              <a:t>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AA0CC-CF5E-4A4B-A27C-18FAE6879B2B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B7BA-8E9D-452B-8FC8-1ACD68D20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C353-AA86-4F6A-9387-78061A6062CC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4F69C-FFB8-47D4-B0CD-C4442DDA29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93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7302-5404-4B8B-BF87-A1F4525BD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66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F8D-72A6-4722-93D9-473EE3753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171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F38BA-2EAF-4136-97EC-790C78DA2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406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5256-3F0D-4489-88E4-85C230864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450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56B15-B2BC-44C8-9844-B14FC2A9D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716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3075B-6B25-43CE-BD28-E6EF9CF7E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64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3611F-E499-4377-81A9-0850C8A50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81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21493-CA28-4CD4-9794-0DB82BBF3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467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34BB-279D-4A9D-9A8E-49F1DA2360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0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6B8A-0D3B-4495-9FF8-08DF973C748D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AB868-838C-404D-B8E6-87F3503C5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38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3F54E-3258-4ED8-9A50-F7D8396A9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939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5D700-0E14-44CC-A41A-38462C3CD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03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3CBBA-3BAB-4494-9769-D039776C07E9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CD2D0-03C5-4E64-A1D2-C03EB028F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44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FCEF-D209-402A-A89F-0FE86E8B5E66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0FD-FD67-4A0D-B756-EDE5CBD0A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46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EC47C-64ED-4666-9997-EE8B42641315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2FDDE-FC3A-474D-8FD9-FFA81D881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64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3E679-E018-4B43-9963-D6B4B5F64623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37C4E-5545-4CD3-AC90-CFE751B6C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00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7AA07-5104-46F2-9ABB-A1E2955F161C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26D23-C825-4240-B50F-B27F26C4A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5809-7E9D-4300-9615-81C6B7B22F64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42EF-9D0C-4520-8F65-321715B58A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23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89F7C-2277-4D6C-BEC3-0C8A0403CEB9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2DD5-4DDD-449F-944F-B30B13998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53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3DH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3DH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3DH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9pPr>
                </a:lstStyle>
                <a:p>
                  <a:pPr>
                    <a:defRPr/>
                  </a:pPr>
                  <a:endParaRPr lang="en-US" altLang="en-US" smtClean="0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.Vn3DH" pitchFamily="34" charset="0"/>
                    </a:defRPr>
                  </a:lvl9pPr>
                </a:lstStyle>
                <a:p>
                  <a:pPr>
                    <a:defRPr/>
                  </a:pPr>
                  <a:endParaRPr lang="en-US" altLang="en-US" smtClean="0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7 w 2736"/>
                      <a:gd name="T5" fmla="*/ 1 h 504"/>
                      <a:gd name="T6" fmla="*/ 41 w 2736"/>
                      <a:gd name="T7" fmla="*/ 1 h 504"/>
                      <a:gd name="T8" fmla="*/ 41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7 h 791"/>
                      <a:gd name="T10" fmla="*/ 5 w 1769"/>
                      <a:gd name="T11" fmla="*/ 10 h 791"/>
                      <a:gd name="T12" fmla="*/ 4 w 1769"/>
                      <a:gd name="T13" fmla="*/ 8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7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6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5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4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6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5 h 791"/>
                      <a:gd name="T8" fmla="*/ 2 w 1769"/>
                      <a:gd name="T9" fmla="*/ 7 h 791"/>
                      <a:gd name="T10" fmla="*/ 2 w 1769"/>
                      <a:gd name="T11" fmla="*/ 9 h 791"/>
                      <a:gd name="T12" fmla="*/ 2 w 1769"/>
                      <a:gd name="T13" fmla="*/ 7 h 791"/>
                      <a:gd name="T14" fmla="*/ 1 w 1769"/>
                      <a:gd name="T15" fmla="*/ 5 h 791"/>
                      <a:gd name="T16" fmla="*/ 1 w 1769"/>
                      <a:gd name="T17" fmla="*/ 3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7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7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2 w 2736"/>
                      <a:gd name="T5" fmla="*/ 1 h 504"/>
                      <a:gd name="T6" fmla="*/ 65 w 2736"/>
                      <a:gd name="T7" fmla="*/ 1 h 504"/>
                      <a:gd name="T8" fmla="*/ 65 w 2736"/>
                      <a:gd name="T9" fmla="*/ 4 h 504"/>
                      <a:gd name="T10" fmla="*/ 42 w 2736"/>
                      <a:gd name="T11" fmla="*/ 4 h 504"/>
                      <a:gd name="T12" fmla="*/ 16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6 w 1769"/>
                      <a:gd name="T15" fmla="*/ 16 h 791"/>
                      <a:gd name="T16" fmla="*/ 5 w 1769"/>
                      <a:gd name="T17" fmla="*/ 10 h 791"/>
                      <a:gd name="T18" fmla="*/ 2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5 h 791"/>
                      <a:gd name="T10" fmla="*/ 5 w 1769"/>
                      <a:gd name="T11" fmla="*/ 7 h 791"/>
                      <a:gd name="T12" fmla="*/ 5 w 1769"/>
                      <a:gd name="T13" fmla="*/ 5 h 791"/>
                      <a:gd name="T14" fmla="*/ 4 w 1769"/>
                      <a:gd name="T15" fmla="*/ 4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>
                      <a:gd name="T0" fmla="*/ 0 w 2736"/>
                      <a:gd name="T1" fmla="*/ 10 h 504"/>
                      <a:gd name="T2" fmla="*/ 10 w 2736"/>
                      <a:gd name="T3" fmla="*/ 3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2 h 504"/>
                      <a:gd name="T10" fmla="*/ 22 w 2736"/>
                      <a:gd name="T11" fmla="*/ 2 h 504"/>
                      <a:gd name="T12" fmla="*/ 8 w 2736"/>
                      <a:gd name="T13" fmla="*/ 6 h 504"/>
                      <a:gd name="T14" fmla="*/ 0 w 2736"/>
                      <a:gd name="T15" fmla="*/ 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8 h 791"/>
                      <a:gd name="T12" fmla="*/ 4 w 1769"/>
                      <a:gd name="T13" fmla="*/ 14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3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7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7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8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4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8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4 w 776"/>
                  <a:gd name="T11" fmla="*/ 0 h 2368"/>
                  <a:gd name="T12" fmla="*/ 26 w 776"/>
                  <a:gd name="T13" fmla="*/ 0 h 2368"/>
                  <a:gd name="T14" fmla="*/ 43 w 776"/>
                  <a:gd name="T15" fmla="*/ 0 h 2368"/>
                  <a:gd name="T16" fmla="*/ 34 w 776"/>
                  <a:gd name="T17" fmla="*/ 0 h 2368"/>
                  <a:gd name="T18" fmla="*/ 47 w 776"/>
                  <a:gd name="T19" fmla="*/ 0 h 2368"/>
                  <a:gd name="T20" fmla="*/ 43 w 776"/>
                  <a:gd name="T21" fmla="*/ 0 h 2368"/>
                  <a:gd name="T22" fmla="*/ 52 w 776"/>
                  <a:gd name="T23" fmla="*/ 0 h 2368"/>
                  <a:gd name="T24" fmla="*/ 52 w 776"/>
                  <a:gd name="T25" fmla="*/ 0 h 2368"/>
                  <a:gd name="T26" fmla="*/ 60 w 776"/>
                  <a:gd name="T27" fmla="*/ 0 h 2368"/>
                  <a:gd name="T28" fmla="*/ 56 w 776"/>
                  <a:gd name="T29" fmla="*/ 0 h 2368"/>
                  <a:gd name="T30" fmla="*/ 65 w 776"/>
                  <a:gd name="T31" fmla="*/ 0 h 2368"/>
                  <a:gd name="T32" fmla="*/ 60 w 776"/>
                  <a:gd name="T33" fmla="*/ 0 h 2368"/>
                  <a:gd name="T34" fmla="*/ 65 w 776"/>
                  <a:gd name="T35" fmla="*/ 0 h 2368"/>
                  <a:gd name="T36" fmla="*/ 60 w 776"/>
                  <a:gd name="T37" fmla="*/ 0 h 2368"/>
                  <a:gd name="T38" fmla="*/ 69 w 776"/>
                  <a:gd name="T39" fmla="*/ 0 h 2368"/>
                  <a:gd name="T40" fmla="*/ 65 w 776"/>
                  <a:gd name="T41" fmla="*/ 0 h 2368"/>
                  <a:gd name="T42" fmla="*/ 69 w 776"/>
                  <a:gd name="T43" fmla="*/ 0 h 2368"/>
                  <a:gd name="T44" fmla="*/ 65 w 776"/>
                  <a:gd name="T45" fmla="*/ 0 h 2368"/>
                  <a:gd name="T46" fmla="*/ 69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C6EC4B67-535F-45DA-8BCA-2A63CE79153A}" type="datetime1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103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A67D46C0-D276-439A-8388-018BAB305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390988-550A-4FE1-9C15-3A34FB90D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slide" Target="slide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868488" y="614363"/>
            <a:ext cx="4972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Phúc Đồng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206625" y="3838575"/>
            <a:ext cx="53149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triện</a:t>
            </a:r>
            <a:r>
              <a:rPr lang="en-US" alt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524000"/>
            <a:ext cx="1458912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0A3878-6F24-41BC-A79A-800D8EC24A4B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 smtClean="0"/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988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24000" y="609600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.Vn3DH" pitchFamily="34" charset="0"/>
              </a:rPr>
              <a:t>     </a:t>
            </a:r>
            <a:r>
              <a:rPr lang="en-US" altLang="en-US" sz="3600">
                <a:solidFill>
                  <a:srgbClr val="FF0000"/>
                </a:solidFill>
                <a:latin typeface=".Vn3DH" pitchFamily="34" charset="0"/>
              </a:rPr>
              <a:t>Bài thơ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.Vn3DH" pitchFamily="34" charset="0"/>
              </a:rPr>
              <a:t>     Yêu mẹ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086FCC-1B8D-4C22-AD14-9CA8655FB4AC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 smtClean="0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2286000" y="1371600"/>
            <a:ext cx="464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3DH" pitchFamily="34" charset="0"/>
              </a:rPr>
              <a:t>Trong bài thơ nói hàng ngày mẹ đi đâu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08AD03-515D-4BE4-8270-54EB024832E7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5370" name="Picture 10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1447800" y="838200"/>
            <a:ext cx="213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.Vn3DH" pitchFamily="34" charset="0"/>
              </a:rPr>
              <a:t>Mẹ đi làm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.Vn3DH" pitchFamily="34" charset="0"/>
              </a:rPr>
              <a:t>Tứ sáng sớm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B54887-8CA3-40AC-8338-F670E8E3C5B0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 smtClean="0"/>
          </a:p>
        </p:txBody>
      </p:sp>
      <p:pic>
        <p:nvPicPr>
          <p:cNvPr id="2458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2667000" y="1447800"/>
            <a:ext cx="3505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latin typeface=".Vn3DH" pitchFamily="34" charset="0"/>
              </a:rPr>
              <a:t>Bổi sáng mẹ đã làm gì trước khi đi làm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515C75-6FC6-41D6-9701-D9E1115DDCC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2590800" y="8382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.Vn3DH" pitchFamily="34" charset="0"/>
              </a:rPr>
              <a:t>Dậy thội cơm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.Vn3DH" pitchFamily="34" charset="0"/>
              </a:rPr>
              <a:t>Mua thịt cá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9A7CA0-438F-4D42-86F4-2D9EE67016E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 smtClean="0"/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3200400" y="1524000"/>
            <a:ext cx="2895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.Vn3DH" pitchFamily="34" charset="0"/>
              </a:rPr>
              <a:t>Thương mẹ bé đã làm gì để thể hiện tình cảm của mình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1A8B22-629D-4272-9A49-2830E007392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 smtClean="0"/>
          </a:p>
        </p:txBody>
      </p:sp>
      <p:pic>
        <p:nvPicPr>
          <p:cNvPr id="17420" name="Picture 12" descr="untitle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210300" y="696956"/>
            <a:ext cx="2590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kề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má</a:t>
            </a:r>
            <a:endParaRPr lang="en-US" altLang="en-US" sz="2400" dirty="0">
              <a:solidFill>
                <a:srgbClr val="FF0000"/>
              </a:solidFill>
              <a:latin typeface=".Vn3DH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mẹ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yêu</a:t>
            </a:r>
            <a:endParaRPr lang="en-US" altLang="en-US" sz="2400" dirty="0">
              <a:solidFill>
                <a:srgbClr val="FF0000"/>
              </a:solidFill>
              <a:latin typeface=".Vn3DH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Ôi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mẹ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.Vn3DH" pitchFamily="34" charset="0"/>
              </a:rPr>
              <a:t>ơi</a:t>
            </a:r>
            <a:endParaRPr lang="en-US" altLang="en-US" sz="2400" dirty="0">
              <a:solidFill>
                <a:srgbClr val="FF0000"/>
              </a:solidFill>
              <a:latin typeface=".Vn3DH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.Vn3DH" pitchFamily="34" charset="0"/>
              </a:rPr>
              <a:t>Yêu</a:t>
            </a:r>
            <a:r>
              <a:rPr lang="en-US" altLang="en-US" sz="2400" dirty="0" smtClean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.Vn3DH" pitchFamily="34" charset="0"/>
              </a:rPr>
              <a:t>mẹ</a:t>
            </a:r>
            <a:r>
              <a:rPr lang="en-US" altLang="en-US" sz="2400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.Vn3DH" pitchFamily="34" charset="0"/>
              </a:rPr>
              <a:t>lắm</a:t>
            </a:r>
            <a:r>
              <a:rPr lang="en-US" altLang="en-US" sz="2400" dirty="0" smtClean="0">
                <a:solidFill>
                  <a:srgbClr val="FF0000"/>
                </a:solidFill>
                <a:latin typeface=".Vn3DH" pitchFamily="34" charset="0"/>
              </a:rPr>
              <a:t> .</a:t>
            </a:r>
            <a:endParaRPr lang="en-US" altLang="en-US" sz="2400" dirty="0">
              <a:solidFill>
                <a:srgbClr val="FF0000"/>
              </a:solidFill>
              <a:latin typeface=".Vn3DH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1EB8C7-7058-4EC6-AAC6-79888D8A4CA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31747" name="Picture 3" descr="k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1447800" y="1981200"/>
            <a:ext cx="6096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Dạy trẻ đọc thơ</a:t>
            </a:r>
            <a:endParaRPr lang="en-US" sz="4400" kern="1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8415F6-CFD3-40CE-951A-8E68FB29EED0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 smtClean="0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65541" name="Picture 5" descr="AY186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5542" name="WordArt 6"/>
          <p:cNvSpPr>
            <a:spLocks noChangeArrowheads="1" noChangeShapeType="1" noTextEdit="1"/>
          </p:cNvSpPr>
          <p:nvPr/>
        </p:nvSpPr>
        <p:spPr bwMode="auto">
          <a:xfrm>
            <a:off x="381000" y="1371600"/>
            <a:ext cx="8458200" cy="1981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cô giáo </a:t>
            </a:r>
            <a:endParaRPr lang="en-US" sz="3600" b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3" name="WordArt 7"/>
          <p:cNvSpPr>
            <a:spLocks noChangeArrowheads="1" noChangeShapeType="1" noTextEdit="1"/>
          </p:cNvSpPr>
          <p:nvPr/>
        </p:nvSpPr>
        <p:spPr bwMode="auto">
          <a:xfrm>
            <a:off x="533400" y="4346575"/>
            <a:ext cx="8153400" cy="18256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  <p:pic>
        <p:nvPicPr>
          <p:cNvPr id="93190" name="Picture 6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0"/>
            <a:ext cx="1447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14478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46738"/>
            <a:ext cx="14478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914400" y="2286000"/>
            <a:ext cx="7239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Gợi mở : Hát “ mẹ yêu không nào”</a:t>
            </a:r>
          </a:p>
        </p:txBody>
      </p:sp>
      <p:pic>
        <p:nvPicPr>
          <p:cNvPr id="6147" name="Picture 4" descr="khungday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Bloemen08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244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AB868-838C-404D-B8E6-87F3503C5F0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5" name="Mẹ Yêu Không Nào 00_00_14-00_00_14~1 00_00_00-00_00_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hong-canh-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838200" y="1600200"/>
            <a:ext cx="71628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Cô đọc mẫu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8539BA-12E8-4270-99D2-E50F01D62F4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112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9332"/>
            <a:ext cx="93726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609600"/>
            <a:ext cx="289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Mẹ</a:t>
            </a:r>
            <a:r>
              <a:rPr lang="en-US" altLang="en-US" b="1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.Vn3DH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.Vn3DH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.Vn3DH" pitchFamily="34" charset="0"/>
              </a:rPr>
              <a:t>sớm</a:t>
            </a:r>
            <a:endParaRPr lang="en-US" altLang="en-US" b="1" dirty="0">
              <a:solidFill>
                <a:srgbClr val="FF0000"/>
              </a:solidFill>
              <a:latin typeface=".Vn3DH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.Vn3D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2E8AD9-72AB-4D07-B225-FF54E3CD779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2292" name="Picture 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286000" y="0"/>
            <a:ext cx="3457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Dậy thổi cơm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Mua thịt cá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E0F8A-9597-4252-8836-6847712D5D7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 smtClean="0"/>
          </a:p>
        </p:txBody>
      </p:sp>
      <p:pic>
        <p:nvPicPr>
          <p:cNvPr id="14339" name="Picture 12" descr="untitle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410200" y="152400"/>
            <a:ext cx="3733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Em kề má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Được mẹ yêu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Ơi mẹ ơi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Yêu mẹ lắm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hong-canh-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685800" y="2057400"/>
            <a:ext cx="7696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Đàm thoại cùng cô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hong-canh-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9"/>
          <p:cNvSpPr>
            <a:spLocks noChangeArrowheads="1" noChangeShapeType="1" noTextEdit="1"/>
          </p:cNvSpPr>
          <p:nvPr/>
        </p:nvSpPr>
        <p:spPr bwMode="auto">
          <a:xfrm>
            <a:off x="685800" y="2057400"/>
            <a:ext cx="7696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47900" y="1447800"/>
            <a:ext cx="4572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3DH" pitchFamily="34" charset="0"/>
              </a:rPr>
              <a:t>Cô vừa đọc cho các con nghe bài thơ gi?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HUYLAM COMPUTER\Desktop\giao an dien tu tho yeu me nha tre 24  36 thang\"/>
  <p:tag name="ISPRING_PRESENTATION_PATH" val="C:\Users\HUYLAM COMPUTER\Desktop\giao an dien tu tho yeu me nha tre 24  36 thang.ppt"/>
  <p:tag name="ISPRING_PROJECT_VERSION" val="9.3"/>
  <p:tag name="ISPRING_PROJECT_FOLDER_UPDATED" val="1"/>
  <p:tag name="ISPRING_SCREEN_RECS_UPDATED" val="C:\Users\HUYLAM COMPUTER\Desktop\giao an dien tu tho yeu me nha tre 24  36 thang\"/>
  <p:tag name="ISPRING_PRESENTATION_INFO_2" val="&lt;?xml version=&quot;1.0&quot; encoding=&quot;UTF-8&quot; standalone=&quot;no&quot; ?&gt;&#10;&lt;presentation2&gt;&#10;&#10;  &lt;slides&gt;&#10;    &lt;slide id=&quot;{2CC9B2AA-F6DB-4710-A87B-3FC997DD113B}&quot; pptId=&quot;279&quot;/&gt;&#10;    &lt;slide id=&quot;{48FEBC16-4472-45C7-8939-F0A638283588}&quot; pptId=&quot;289&quot;/&gt;&#10;    &lt;slide id=&quot;{D64ED853-5144-4699-BC16-B009C5921802}&quot; pptId=&quot;291&quot;/&gt;&#10;    &lt;slide id=&quot;{FCB47F41-127F-45D7-AA7E-AD64E028F5FE}&quot; pptId=&quot;258&quot;/&gt;&#10;    &lt;slide id=&quot;{E857944F-7533-4E34-BECE-6071E662AD44}&quot; pptId=&quot;259&quot;/&gt;&#10;    &lt;slide id=&quot;{8408B855-88E7-4E94-A592-370AF380811E}&quot; pptId=&quot;260&quot;/&gt;&#10;    &lt;slide id=&quot;{F0D2DF5E-A8FB-4768-8D16-E7DA7C37132C}&quot; pptId=&quot;301&quot;/&gt;&#10;    &lt;slide id=&quot;{7A8C5B45-3B83-46D4-9CA5-310F71FFC82E}&quot; pptId=&quot;297&quot;/&gt;&#10;    &lt;slide id=&quot;{BB974A1C-DC59-4B35-A01F-3B9D2E519FCC}&quot; pptId=&quot;265&quot;/&gt;&#10;    &lt;slide id=&quot;{6B02CF52-7008-460A-97D6-B3ED00C886E8}&quot; pptId=&quot;298&quot;/&gt;&#10;    &lt;slide id=&quot;{8099FB9A-AE08-47E3-B317-205471988A91}&quot; pptId=&quot;300&quot;/&gt;&#10;    &lt;slide id=&quot;{7F930E58-4422-4213-B45A-EBA1A9EA4E96}&quot; pptId=&quot;286&quot;/&gt;&#10;  &lt;/slides&gt;&#10;&#10;  &lt;narration&gt;&#10;    &lt;audioTracks&gt;&#10;      &lt;audioTrack muted=&quot;false&quot; name=&quot;Audio 1&quot; resource=&quot;dffde844&quot; slideId=&quot;{FCB47F41-127F-45D7-AA7E-AD64E028F5FE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26695BC1-5F97-4290-97CD-A63F1E03C558}"/>
  <p:tag name="FLASHSPRING_PRESENTATION_REFERENCE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82245DD-160C-4232-8B98-0F77E57CD13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8C5B45-3B83-46D4-9CA5-310F71FFC82E}"/>
  <p:tag name="GENSWF_ADVANCE_TIME" val="5.000"/>
  <p:tag name="TIMING" val="|0.001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B974A1C-DC59-4B35-A01F-3B9D2E519FCC}"/>
  <p:tag name="GENSWF_ADVANCE_TIME" val="5.000"/>
  <p:tag name="TIMING" val="|0.00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2CF52-7008-460A-97D6-B3ED00C886E8}"/>
  <p:tag name="GENSWF_ADVANCE_TIME" val="5.000"/>
  <p:tag name="TIMING" val="|0.001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099FB9A-AE08-47E3-B317-205471988A91}"/>
  <p:tag name="GENSWF_ADVANCE_TIME" val="5.000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F930E58-4422-4213-B45A-EBA1A9EA4E96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8FEBC16-4472-45C7-8939-F0A638283588}"/>
  <p:tag name="GENSWF_ADVANCE_TIME" val="5.000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64ED853-5144-4699-BC16-B009C5921802}"/>
  <p:tag name="GENSWF_ADVANCE_TIME" val="5.000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82245DD-160C-4232-8B98-0F77E57CD13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857944F-7533-4E34-BECE-6071E662AD44}"/>
  <p:tag name="GENSWF_ADVANCE_TIME" val="5.000"/>
  <p:tag name="TIMING" val="|0.00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408B855-88E7-4E94-A592-370AF380811E}"/>
  <p:tag name="GENSWF_ADVANCE_TIME" val="5.000"/>
  <p:tag name="TIMING" val="|0.0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0D2DF5E-A8FB-4768-8D16-E7DA7C37132C}"/>
  <p:tag name="GENSWF_ADVANCE_TIME" val="5.000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82245DD-160C-4232-8B98-0F77E57CD13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0D2DF5E-A8FB-4768-8D16-E7DA7C37132C}"/>
  <p:tag name="GENSWF_ADVANCE_TIME" val="5.000"/>
  <p:tag name="ISPRING_CUSTOM_TIMING_USED" val="1"/>
</p:tagLst>
</file>

<file path=ppt/theme/theme1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863</TotalTime>
  <Words>258</Words>
  <Application>Microsoft Office PowerPoint</Application>
  <PresentationFormat>On-screen Show (4:3)</PresentationFormat>
  <Paragraphs>67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.Vn3DH</vt:lpstr>
      <vt:lpstr>Arial</vt:lpstr>
      <vt:lpstr>Arial Black</vt:lpstr>
      <vt:lpstr>Times New Roman</vt:lpstr>
      <vt:lpstr>Fireworks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86</cp:revision>
  <dcterms:created xsi:type="dcterms:W3CDTF">2011-10-01T03:03:25Z</dcterms:created>
  <dcterms:modified xsi:type="dcterms:W3CDTF">2021-09-02T14:31:11Z</dcterms:modified>
</cp:coreProperties>
</file>