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CC00"/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A486-6CA8-4302-9A27-C1D1B775640D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B0E8-EDD4-4A6F-BDE1-E40C9A3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D4A8-62FA-44F3-8555-5E156165522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fed29e6_3091574d_hinh-nen-de-thuong23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066800"/>
            <a:ext cx="624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HOẠT ĐỘNG ÂM NHẠC</a:t>
            </a:r>
            <a:endParaRPr lang="en-US" sz="4000" dirty="0">
              <a:solidFill>
                <a:srgbClr val="0000CC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pPr algn="ctr"/>
            <a:r>
              <a:rPr lang="en-US" sz="2000" b="1" dirty="0" err="1" smtClean="0"/>
              <a:t>Chủ</a:t>
            </a:r>
            <a:r>
              <a:rPr lang="en-US" sz="2000" b="1" dirty="0" smtClean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: </a:t>
            </a:r>
            <a:r>
              <a:rPr lang="en-US" sz="2000" b="1" dirty="0" err="1"/>
              <a:t>Bản</a:t>
            </a:r>
            <a:r>
              <a:rPr lang="en-US" sz="2000" b="1" dirty="0"/>
              <a:t> </a:t>
            </a:r>
            <a:r>
              <a:rPr lang="en-US" sz="2000" b="1" dirty="0" err="1"/>
              <a:t>thân</a:t>
            </a:r>
            <a:endParaRPr lang="en-US" sz="2000" b="1" dirty="0"/>
          </a:p>
          <a:p>
            <a:r>
              <a:rPr lang="en-US" sz="2000" b="1" dirty="0" smtClean="0"/>
              <a:t>           </a:t>
            </a:r>
            <a:r>
              <a:rPr lang="en-US" sz="2000" b="1" dirty="0" err="1" smtClean="0"/>
              <a:t>Đề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tài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Nội</a:t>
            </a:r>
            <a:r>
              <a:rPr lang="en-US" sz="2000" b="1" dirty="0" smtClean="0"/>
              <a:t> dung </a:t>
            </a:r>
            <a:r>
              <a:rPr lang="en-US" sz="2000" b="1" dirty="0" err="1" smtClean="0"/>
              <a:t>trọng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: DH</a:t>
            </a:r>
            <a:r>
              <a:rPr lang="en-US" sz="2000" b="1" dirty="0"/>
              <a:t>: </a:t>
            </a:r>
            <a:r>
              <a:rPr lang="en-US" sz="2000" b="1" dirty="0" err="1"/>
              <a:t>Mời</a:t>
            </a:r>
            <a:r>
              <a:rPr lang="en-US" sz="2000" b="1" dirty="0"/>
              <a:t> </a:t>
            </a:r>
            <a:r>
              <a:rPr lang="en-US" sz="2000" b="1" dirty="0" err="1"/>
              <a:t>bạn</a:t>
            </a:r>
            <a:r>
              <a:rPr lang="en-US" sz="2000" b="1" dirty="0"/>
              <a:t> </a:t>
            </a:r>
            <a:r>
              <a:rPr lang="en-US" sz="2000" b="1" dirty="0" err="1" smtClean="0"/>
              <a:t>ăn</a:t>
            </a:r>
            <a:endParaRPr lang="en-US" sz="2000" dirty="0"/>
          </a:p>
          <a:p>
            <a:r>
              <a:rPr lang="en-US" sz="2000" b="1" dirty="0" smtClean="0"/>
              <a:t>                        </a:t>
            </a:r>
            <a:r>
              <a:rPr lang="en-US" sz="2000" b="1" dirty="0" err="1" smtClean="0"/>
              <a:t>Nội</a:t>
            </a:r>
            <a:r>
              <a:rPr lang="en-US" sz="2000" b="1" dirty="0" smtClean="0"/>
              <a:t> dung </a:t>
            </a:r>
            <a:r>
              <a:rPr lang="en-US" sz="2000" b="1" dirty="0" err="1" smtClean="0"/>
              <a:t>kết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hơp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NH:Tôi</a:t>
            </a:r>
            <a:r>
              <a:rPr lang="en-US" sz="2000" b="1" dirty="0" smtClean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ốm</a:t>
            </a:r>
            <a:endParaRPr lang="en-US" sz="2000" dirty="0"/>
          </a:p>
          <a:p>
            <a:r>
              <a:rPr lang="en-US" sz="2000" b="1" dirty="0" smtClean="0"/>
              <a:t>		  	        TC</a:t>
            </a:r>
            <a:r>
              <a:rPr lang="en-US" sz="2000" b="1" dirty="0"/>
              <a:t>: Tai </a:t>
            </a:r>
            <a:r>
              <a:rPr lang="en-US" sz="2000" b="1" dirty="0" err="1"/>
              <a:t>ai</a:t>
            </a:r>
            <a:r>
              <a:rPr lang="en-US" sz="2000" b="1" dirty="0"/>
              <a:t> </a:t>
            </a:r>
            <a:r>
              <a:rPr lang="en-US" sz="2000" b="1" dirty="0" err="1"/>
              <a:t>tinh</a:t>
            </a:r>
            <a:endParaRPr lang="en-US" sz="2000" dirty="0"/>
          </a:p>
          <a:p>
            <a:pPr lvl="3"/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tượng</a:t>
            </a:r>
            <a:r>
              <a:rPr lang="en-US" sz="2000" b="1" dirty="0"/>
              <a:t>: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ẫu</a:t>
            </a:r>
            <a:r>
              <a:rPr lang="en-US" sz="2000" b="1" dirty="0" smtClean="0"/>
              <a:t> </a:t>
            </a:r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en-US" sz="2000" b="1" dirty="0" err="1" smtClean="0"/>
              <a:t>bé</a:t>
            </a:r>
            <a:r>
              <a:rPr lang="en-US" sz="2000" b="1" dirty="0" smtClean="0"/>
              <a:t> (</a:t>
            </a:r>
            <a:r>
              <a:rPr lang="en-US" sz="2000" b="1" dirty="0"/>
              <a:t> </a:t>
            </a:r>
            <a:r>
              <a:rPr lang="en-US" sz="2000" b="1" dirty="0" smtClean="0"/>
              <a:t>3-4</a:t>
            </a:r>
            <a:r>
              <a:rPr lang="en-US" sz="2000" b="1" dirty="0"/>
              <a:t> </a:t>
            </a:r>
            <a:r>
              <a:rPr lang="en-US" sz="2000" b="1" dirty="0" err="1" smtClean="0"/>
              <a:t>tuổi</a:t>
            </a:r>
            <a:r>
              <a:rPr lang="en-US" sz="2000" b="1" dirty="0"/>
              <a:t>)</a:t>
            </a:r>
            <a:endParaRPr lang="en-US" sz="2000" dirty="0"/>
          </a:p>
          <a:p>
            <a:pPr lvl="3"/>
            <a:r>
              <a:rPr lang="en-US" sz="2000" b="1" dirty="0" err="1"/>
              <a:t>Thời</a:t>
            </a:r>
            <a:r>
              <a:rPr lang="en-US" sz="2000" b="1" dirty="0"/>
              <a:t> </a:t>
            </a:r>
            <a:r>
              <a:rPr lang="en-US" sz="2000" b="1" dirty="0" err="1"/>
              <a:t>gian</a:t>
            </a:r>
            <a:r>
              <a:rPr lang="en-US" sz="2000" b="1" dirty="0"/>
              <a:t>: </a:t>
            </a:r>
            <a:r>
              <a:rPr lang="en-US" sz="2000" b="1" dirty="0" smtClean="0"/>
              <a:t>15-20 </a:t>
            </a:r>
            <a:r>
              <a:rPr lang="en-US" sz="2000" b="1" dirty="0" err="1"/>
              <a:t>phút</a:t>
            </a:r>
            <a:endParaRPr lang="en-US" sz="2000" dirty="0"/>
          </a:p>
          <a:p>
            <a:pPr lvl="3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trẻ</a:t>
            </a:r>
            <a:r>
              <a:rPr lang="en-US" sz="2000" b="1" dirty="0"/>
              <a:t>: </a:t>
            </a:r>
            <a:r>
              <a:rPr lang="en-US" sz="2000" b="1" dirty="0" smtClean="0"/>
              <a:t>25 </a:t>
            </a:r>
            <a:r>
              <a:rPr lang="en-US" sz="2000" b="1" dirty="0" err="1"/>
              <a:t>trẻ</a:t>
            </a:r>
            <a:endParaRPr lang="en-US" sz="2000" dirty="0"/>
          </a:p>
          <a:p>
            <a:pPr lvl="3"/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: </a:t>
            </a:r>
            <a:r>
              <a:rPr lang="en-US" sz="2000" b="1" dirty="0" err="1" smtClean="0"/>
              <a:t>Tạ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</a:t>
            </a:r>
            <a:r>
              <a:rPr lang="en-US" sz="2000" b="1" dirty="0" smtClean="0"/>
              <a:t> Minh</a:t>
            </a:r>
            <a:endParaRPr lang="en-US" sz="2000" dirty="0"/>
          </a:p>
          <a:p>
            <a:endParaRPr lang="en-US" sz="1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2438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DẠY HÁT: </a:t>
            </a:r>
          </a:p>
          <a:p>
            <a:r>
              <a:rPr lang="en-US" sz="5400" b="1" dirty="0" err="1" smtClean="0">
                <a:solidFill>
                  <a:srgbClr val="0070C0"/>
                </a:solidFill>
              </a:rPr>
              <a:t>Mời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bạn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ăn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-bua-an-cua-be-day-du-dinh-duong2-v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4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p hoa qua hurom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0" y="-47626"/>
            <a:ext cx="9144000" cy="6905625"/>
          </a:xfrm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26670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76400"/>
            <a:ext cx="26670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178" y="4267200"/>
            <a:ext cx="2667000" cy="15240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4191000"/>
            <a:ext cx="2819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6858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TRÒ CHƠI: Tai ai tinh</a:t>
            </a:r>
          </a:p>
          <a:p>
            <a:endParaRPr lang="en-US"/>
          </a:p>
        </p:txBody>
      </p:sp>
      <p:pic>
        <p:nvPicPr>
          <p:cNvPr id="3" name="Chomtocxinh-HoangCongDung-Topcat_9cb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1078" y="1825147"/>
            <a:ext cx="609600" cy="609600"/>
          </a:xfrm>
          <a:prstGeom prst="rect">
            <a:avLst/>
          </a:prstGeom>
        </p:spPr>
      </p:pic>
      <p:pic>
        <p:nvPicPr>
          <p:cNvPr id="13" name="Tap Rua Mat - Hop C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33584" y="1794876"/>
            <a:ext cx="609600" cy="609600"/>
          </a:xfrm>
          <a:prstGeom prst="rect">
            <a:avLst/>
          </a:prstGeom>
        </p:spPr>
      </p:pic>
      <p:pic>
        <p:nvPicPr>
          <p:cNvPr id="15" name="Tay Thom Tay Ngoan - Tong Hop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04" y="4426907"/>
            <a:ext cx="609600" cy="609600"/>
          </a:xfrm>
          <a:prstGeom prst="rect">
            <a:avLst/>
          </a:prstGeom>
        </p:spPr>
      </p:pic>
      <p:pic>
        <p:nvPicPr>
          <p:cNvPr id="16" name="Vi Sao Con Meo Rua Mat - Hop Ca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768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57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</Words>
  <Application>Microsoft Office PowerPoint</Application>
  <PresentationFormat>On-screen Show (4:3)</PresentationFormat>
  <Paragraphs>13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kunchanchin</dc:creator>
  <cp:lastModifiedBy>AnhTu</cp:lastModifiedBy>
  <cp:revision>33</cp:revision>
  <dcterms:created xsi:type="dcterms:W3CDTF">2014-10-05T16:23:47Z</dcterms:created>
  <dcterms:modified xsi:type="dcterms:W3CDTF">2022-05-09T02:50:18Z</dcterms:modified>
</cp:coreProperties>
</file>