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CEF84-36DE-49B1-B167-8793D5048CBA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0"/>
            <a:ext cx="9140536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33600" y="1962150"/>
            <a:ext cx="4953000" cy="1524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76946" y="2110085"/>
            <a:ext cx="43901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Truyện: thỏ ngoan</a:t>
            </a:r>
          </a:p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Kể chuyện : phạm hảo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4"/>
    </mc:Choice>
    <mc:Fallback>
      <p:transition spd="slow" advTm="11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</p:spPr>
      </p:pic>
      <p:sp>
        <p:nvSpPr>
          <p:cNvPr id="5" name="Rectangle 4"/>
          <p:cNvSpPr/>
          <p:nvPr/>
        </p:nvSpPr>
        <p:spPr>
          <a:xfrm>
            <a:off x="3581400" y="128150"/>
            <a:ext cx="5912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chemeClr val="tx2">
                    <a:lumMod val="50000"/>
                  </a:schemeClr>
                </a:solidFill>
              </a:rPr>
              <a:t>Bác gấu đang đi giữa rừng, thì trời đổ mưa ào ào. Bác ướt hết.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6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5"/>
    </mc:Choice>
    <mc:Fallback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12" b="87907" l="9362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1505"/>
          <a:stretch/>
        </p:blipFill>
        <p:spPr>
          <a:xfrm>
            <a:off x="-457200" y="-247650"/>
            <a:ext cx="25908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90800" y="11121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</a:t>
            </a:r>
            <a:r>
              <a:rPr lang="en-US" sz="1400" b="1" dirty="0" smtClean="0">
                <a:solidFill>
                  <a:srgbClr val="002060"/>
                </a:solidFill>
              </a:rPr>
              <a:t>đi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đến nhà cáo.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Cáo ơi ! Bác ướt hết rồi, cho bác vào nhà với!"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78"/>
    </mc:Choice>
    <mc:Fallback>
      <p:transition spd="slow" advTm="2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9161318" cy="51532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23850"/>
            <a:ext cx="2895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Cáo không muốn cho bác gấu vào nhà nên không mở cửa. Nó bảo :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</a:rPr>
              <a:t>Không </a:t>
            </a:r>
            <a:r>
              <a:rPr lang="vi-VN" sz="1400" b="1" dirty="0">
                <a:solidFill>
                  <a:srgbClr val="002060"/>
                </a:solidFill>
              </a:rPr>
              <a:t>được vào đâu.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5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13"/>
    </mc:Choice>
    <mc:Fallback>
      <p:transition spd="slow" advTm="3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83127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B</a:t>
            </a:r>
            <a:r>
              <a:rPr lang="vi-VN" sz="1400" b="1" dirty="0" smtClean="0">
                <a:solidFill>
                  <a:srgbClr val="002060"/>
                </a:solidFill>
              </a:rPr>
              <a:t>ác </a:t>
            </a:r>
            <a:r>
              <a:rPr lang="vi-VN" sz="1400" b="1" dirty="0">
                <a:solidFill>
                  <a:srgbClr val="002060"/>
                </a:solidFill>
              </a:rPr>
              <a:t>gấu lại phải ra đi. Trời vẫn đổ mưa ào ào.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3"/>
    </mc:Choice>
    <mc:Fallback>
      <p:transition spd="slow" advTm="1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23850"/>
            <a:ext cx="29019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0827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đến nhà thỏ.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"Thỏ ơi ! Bác ướt hết rồi , cho bác vào với. 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8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96"/>
    </mc:Choice>
    <mc:Fallback>
      <p:transition spd="slow" advTm="2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1" y="0"/>
            <a:ext cx="9144000" cy="51435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29019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903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con vội chạy ra mở cửa ,vừa trông thấy bác gấu Thỏ kêu lên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Ôi bác ướt hết rồi , bác vào nhà cháu đi!". 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7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7"/>
    </mc:Choice>
    <mc:Fallback>
      <p:transition spd="slow" advTm="1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-17318" y="0"/>
            <a:ext cx="9167802" cy="51435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704850"/>
            <a:ext cx="29083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33349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dắt tay mời bác gấu vào nhà .Thỏ con đốt lửa để bác gấu sưởi ấm.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36"/>
    </mc:Choice>
    <mc:Fallback>
      <p:transition spd="slow" advTm="1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-24246" y="0"/>
            <a:ext cx="9168245" cy="5157138"/>
          </a:xfrm>
        </p:spPr>
      </p:pic>
      <p:sp>
        <p:nvSpPr>
          <p:cNvPr id="5" name="Rectangle 4"/>
          <p:cNvSpPr/>
          <p:nvPr/>
        </p:nvSpPr>
        <p:spPr>
          <a:xfrm>
            <a:off x="2133600" y="42294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Lửa cháy bập bùng , ấm áp quá .Một lúc sau bác gấu đã khô người . Bác gấu nói :</a:t>
            </a:r>
            <a:r>
              <a:rPr lang="vi-VN" sz="1400" b="1" dirty="0" smtClean="0">
                <a:solidFill>
                  <a:srgbClr val="002060"/>
                </a:solidFill>
              </a:rPr>
              <a:t/>
            </a:r>
            <a:br>
              <a:rPr lang="vi-VN" sz="1400" b="1" dirty="0" smtClean="0">
                <a:solidFill>
                  <a:srgbClr val="002060"/>
                </a:solidFill>
              </a:rPr>
            </a:br>
            <a:r>
              <a:rPr lang="vi-VN" sz="1400" b="1" dirty="0">
                <a:solidFill>
                  <a:srgbClr val="002060"/>
                </a:solidFill>
              </a:rPr>
              <a:t>- Thỏ ngoan quá. Bác cám ơn nhiều.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7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9"/>
    </mc:Choice>
    <mc:Fallback>
      <p:transition spd="slow" advTm="3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194</Words>
  <Application>Microsoft Office PowerPoint</Application>
  <PresentationFormat>On-screen Show (16:9)</PresentationFormat>
  <Paragraphs>14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Hao</cp:lastModifiedBy>
  <cp:revision>11</cp:revision>
  <dcterms:created xsi:type="dcterms:W3CDTF">2021-05-16T03:34:04Z</dcterms:created>
  <dcterms:modified xsi:type="dcterms:W3CDTF">2021-05-16T04:15:31Z</dcterms:modified>
</cp:coreProperties>
</file>