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  <p:sldId id="257" r:id="rId5"/>
    <p:sldId id="258" r:id="rId6"/>
    <p:sldId id="259" r:id="rId7"/>
    <p:sldId id="261" r:id="rId8"/>
    <p:sldId id="262" r:id="rId9"/>
    <p:sldId id="264" r:id="rId10"/>
    <p:sldId id="265" r:id="rId11"/>
    <p:sldId id="266" r:id="rId12"/>
    <p:sldId id="267" r:id="rId13"/>
    <p:sldId id="260" r:id="rId14"/>
    <p:sldId id="263" r:id="rId15"/>
    <p:sldId id="268" r:id="rId16"/>
    <p:sldId id="271" r:id="rId17"/>
    <p:sldId id="272" r:id="rId18"/>
    <p:sldId id="274" r:id="rId19"/>
    <p:sldId id="275" r:id="rId20"/>
    <p:sldId id="273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9A5C6-CEED-4A7D-AAA1-154C07F5C215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5B719-A9AB-4464-A815-9243A9318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021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9A5C6-CEED-4A7D-AAA1-154C07F5C215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5B719-A9AB-4464-A815-9243A9318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806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9A5C6-CEED-4A7D-AAA1-154C07F5C215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5B719-A9AB-4464-A815-9243A9318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619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9A5C6-CEED-4A7D-AAA1-154C07F5C215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5B719-A9AB-4464-A815-9243A9318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572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9A5C6-CEED-4A7D-AAA1-154C07F5C215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5B719-A9AB-4464-A815-9243A9318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610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9A5C6-CEED-4A7D-AAA1-154C07F5C215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5B719-A9AB-4464-A815-9243A9318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839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9A5C6-CEED-4A7D-AAA1-154C07F5C215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5B719-A9AB-4464-A815-9243A9318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887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9A5C6-CEED-4A7D-AAA1-154C07F5C215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5B719-A9AB-4464-A815-9243A9318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907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9A5C6-CEED-4A7D-AAA1-154C07F5C215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5B719-A9AB-4464-A815-9243A9318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792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9A5C6-CEED-4A7D-AAA1-154C07F5C215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5B719-A9AB-4464-A815-9243A9318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694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9A5C6-CEED-4A7D-AAA1-154C07F5C215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5B719-A9AB-4464-A815-9243A9318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480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D9A5C6-CEED-4A7D-AAA1-154C07F5C215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25B719-A9AB-4464-A815-9243A9318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34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2692400"/>
            <a:ext cx="9144000" cy="1711643"/>
          </a:xfrm>
        </p:spPr>
        <p:txBody>
          <a:bodyPr>
            <a:normAutofit fontScale="90000"/>
          </a:bodyPr>
          <a:lstStyle/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73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 BÁC HỒ CỦA EM</a:t>
            </a:r>
            <a:endParaRPr lang="en-US" sz="67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9580" y="4882198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3-4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2020 - 2021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14040" y="466853"/>
            <a:ext cx="604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PHÚC ĐỒNG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76780" y="1591339"/>
            <a:ext cx="8082280" cy="1392557"/>
          </a:xfrm>
          <a:prstGeom prst="rect">
            <a:avLst/>
          </a:prstGeom>
          <a:noFill/>
        </p:spPr>
        <p:txBody>
          <a:bodyPr wrap="square" rtlCol="0">
            <a:prstTxWarp prst="textTriangle">
              <a:avLst/>
            </a:prstTxWarp>
            <a:spAutoFit/>
          </a:bodyPr>
          <a:lstStyle/>
          <a:p>
            <a:r>
              <a:rPr lang="en-US" sz="1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LÀM QUEN VĂN HỌC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22851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458200" y="945088"/>
            <a:ext cx="2571750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</a:t>
            </a:r>
          </a:p>
        </p:txBody>
      </p:sp>
      <p:pic>
        <p:nvPicPr>
          <p:cNvPr id="4104" name="Picture 8" descr="Silhueta, Musical, Observação | Música imagens, Musical, Notas musica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50245">
            <a:off x="-1460403" y="1836813"/>
            <a:ext cx="7000089" cy="3290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ình ảnh Nốt Nhạc PNG, Vector, PSD, và biểu tượng để tải về miễn phí |  pngtre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1968500"/>
            <a:ext cx="3683000" cy="368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931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96900"/>
            <a:ext cx="3263900" cy="109378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vi-VN" sz="2800" dirty="0">
                <a:latin typeface="+mj-lt"/>
              </a:rPr>
              <a:t>Chỉ còn câu chuyện</a:t>
            </a:r>
            <a:br>
              <a:rPr lang="vi-VN" sz="2800" dirty="0">
                <a:latin typeface="+mj-lt"/>
              </a:rPr>
            </a:br>
            <a:r>
              <a:rPr lang="vi-VN" sz="2800" dirty="0">
                <a:latin typeface="+mj-lt"/>
              </a:rPr>
              <a:t>Chỉ còn bài thơ</a:t>
            </a:r>
            <a:endParaRPr lang="en-US" sz="2800" dirty="0">
              <a:latin typeface="+mj-lt"/>
            </a:endParaRPr>
          </a:p>
        </p:txBody>
      </p:sp>
      <p:pic>
        <p:nvPicPr>
          <p:cNvPr id="6146" name="Picture 2" descr="Sách - Bác Hồ Sống Mãi - Những Truyện Hay Về Bác ( Tập 1 ) | Shopee Việt Na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8491">
            <a:off x="8639175" y="2224088"/>
            <a:ext cx="3835400" cy="383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Thơ: Bác Hồ của e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34246">
            <a:off x="473075" y="3467099"/>
            <a:ext cx="2394697" cy="3025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4609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Phòng Giáo Dục Và Đào Tạo Quận Long Biê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90" y="-71120"/>
            <a:ext cx="12197890" cy="6929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6832" y="871518"/>
            <a:ext cx="2833468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419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38720" y="629920"/>
            <a:ext cx="3393440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ngân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Vẽ tranh Bác Hồ và thiếu nhi - Cách vẽ tranh Bác Hồ cho cá ăn cùng các c...  | Cách vẽ, Drawing, Mỹ thuật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4" t="3099" r="14527" b="3569"/>
          <a:stretch/>
        </p:blipFill>
        <p:spPr bwMode="auto">
          <a:xfrm>
            <a:off x="132080" y="0"/>
            <a:ext cx="12192000" cy="6868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58520" y="5323840"/>
            <a:ext cx="3393440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ngân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91800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23240" y="1855205"/>
            <a:ext cx="6040120" cy="18328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tụ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vĩ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uy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 không còn nhưng những bài thơ, câu hát, câu chuyện của Bác vẫn còn đây, bạn nhỏ cảm thấy Bác Hồ vẫn còn rất gần với </a:t>
            </a:r>
            <a:r>
              <a:rPr lang="vi-VN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Tu dưỡng và làm theo 18 chữ vàng Bác Hồ căn dặ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6881" y="273685"/>
            <a:ext cx="4616639" cy="6173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67321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3600" y="2844800"/>
            <a:ext cx="8656320" cy="3295412"/>
          </a:xfrm>
          <a:prstGeom prst="rect">
            <a:avLst/>
          </a:prstGeom>
          <a:noFill/>
        </p:spPr>
        <p:txBody>
          <a:bodyPr wrap="square" rtlCol="0">
            <a:prstTxWarp prst="textWave1">
              <a:avLst>
                <a:gd name="adj1" fmla="val 12500"/>
                <a:gd name="adj2" fmla="val -183"/>
              </a:avLst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b="1" dirty="0" err="1" smtClean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b="1" dirty="0" smtClean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b="1" dirty="0" smtClean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b="1" dirty="0">
              <a:ln/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340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63040" y="1625600"/>
            <a:ext cx="819912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nhỉ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en-US" sz="3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en-US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35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501015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”: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8200" y="1825625"/>
            <a:ext cx="101142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vi-VN" sz="3200" dirty="0">
                <a:latin typeface="+mj-lt"/>
              </a:rPr>
              <a:t>Tuy Bác đã đi xa nhưng em bé vẫn cảm thấy như thế nào</a:t>
            </a:r>
            <a:r>
              <a:rPr lang="vi-VN" sz="3200" dirty="0" smtClean="0">
                <a:latin typeface="+mj-lt"/>
              </a:rPr>
              <a:t>?</a:t>
            </a:r>
            <a:endParaRPr lang="en-US" sz="3200" dirty="0" smtClean="0">
              <a:latin typeface="+mj-lt"/>
            </a:endParaRPr>
          </a:p>
          <a:p>
            <a:endParaRPr lang="en-US" sz="3200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2568575"/>
            <a:ext cx="103588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ngân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”: 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ngân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dứt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8200" y="2568575"/>
            <a:ext cx="911061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tỏ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3226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4" grpId="0"/>
      <p:bldP spid="4" grpId="1"/>
      <p:bldP spid="5" grpId="0"/>
      <p:bldP spid="5" grpId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206" y="2651126"/>
            <a:ext cx="10515600" cy="1325563"/>
          </a:xfrm>
        </p:spPr>
        <p:txBody>
          <a:bodyPr>
            <a:noAutofit/>
          </a:bodyPr>
          <a:lstStyle/>
          <a:p>
            <a:r>
              <a:rPr lang="en-US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nữa</a:t>
            </a: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092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HƠ BÁC HỒ CỦA E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lum/>
          </a:blip>
          <a:stretch>
            <a:fillRect/>
          </a:stretch>
        </p:blipFill>
        <p:spPr>
          <a:xfrm>
            <a:off x="0" y="5355"/>
            <a:ext cx="12192000" cy="6852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3821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7560" y="1990725"/>
            <a:ext cx="10515600" cy="1325563"/>
          </a:xfrm>
        </p:spPr>
        <p:txBody>
          <a:bodyPr/>
          <a:lstStyle/>
          <a:p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b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“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068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26972" y="2756263"/>
            <a:ext cx="52773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9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9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9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4155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Đêm Qua Em Mơ Gặp Bác Hồ - Ngọc Linh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5354"/>
            <a:ext cx="12192000" cy="6852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829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889000"/>
            <a:ext cx="10515600" cy="132556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BÁC HỒ KÍNH YÊU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7774" y="2506662"/>
            <a:ext cx="9448801" cy="435133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endParaRPr lang="en-US" sz="3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3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005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Về việc riêng” trong Di chúc của Bác Hồ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760" y="733344"/>
            <a:ext cx="8006080" cy="5433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3334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548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endParaRPr lang="en-US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Một số hình ảnh Bác Hồ với các cháu thiếu nhi - học sinh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020" y="1641155"/>
            <a:ext cx="299758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Một số hình ảnh Bác Hồ với các cháu thiếu nhi - học sin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7205" y="1690688"/>
            <a:ext cx="3236595" cy="430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Vài suy nghĩ về chữ NGƯỜI của Bác Hồ - Báo Gia Lai điện tử - Tin nhanh -  Chính xá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428" y="1112522"/>
            <a:ext cx="3399693" cy="5408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7011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ĐỀ CƯƠNG TUYÊN TRUYỀN KỶ NIỆM 130 NĂM NGÀY SINH CHỦ TỊCH HỒ CHÍ MINH  (19/5/1890 – 19/5/2020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229" y="353892"/>
            <a:ext cx="8286409" cy="6101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Đọc lại bức thư cuối cùng Bác Hồ gửi cho ngành Giáo dục và các Thầy, Cô  giáo | ỦY BAN NHÂN DÂN QUẬN TÂN PHÚ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240" y="366871"/>
            <a:ext cx="8908058" cy="6246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0700" y="546100"/>
            <a:ext cx="17272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5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5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5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5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</a:t>
            </a:r>
            <a:r>
              <a:rPr lang="en-US" sz="5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5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lang="en-US" sz="5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166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5E-6 2.22222E-6 L 5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flipH="1">
            <a:off x="2715259" y="2465070"/>
            <a:ext cx="804672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5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BÁC HỒ CỦA EM</a:t>
            </a:r>
            <a:endParaRPr lang="en-US" sz="7500" b="1" dirty="0">
              <a:ln w="0"/>
              <a:solidFill>
                <a:schemeClr val="accent2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flipH="1">
            <a:off x="5186679" y="4521200"/>
            <a:ext cx="51155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Phan </a:t>
            </a:r>
            <a:r>
              <a:rPr lang="en-US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Thanh </a:t>
            </a:r>
            <a:r>
              <a:rPr lang="en-US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Nhàn</a:t>
            </a:r>
            <a:endParaRPr lang="en-US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Bác Hồ bế em bé | Bức tranh Bác Hồ bế em bé | Bác Hồ với thiếu nhi | Hồ Chí  Minh | Một số hình ảnh hoạt động của Bá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4530" y="140423"/>
            <a:ext cx="2617470" cy="2543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444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2249" y="481336"/>
            <a:ext cx="216281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ác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582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1216</TotalTime>
  <Words>307</Words>
  <Application>Microsoft Office PowerPoint</Application>
  <PresentationFormat>Widescreen</PresentationFormat>
  <Paragraphs>41</Paragraphs>
  <Slides>20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Wingdings</vt:lpstr>
      <vt:lpstr>Office Theme</vt:lpstr>
      <vt:lpstr>  THƠ BÁC HỒ CỦA EM</vt:lpstr>
      <vt:lpstr>Bé cùng cô hát bài :                        “Đêm qua em mơ gặp Bác Hồ”</vt:lpstr>
      <vt:lpstr>PowerPoint Presentation</vt:lpstr>
      <vt:lpstr>BÁC HỒ KÍNH YÊU</vt:lpstr>
      <vt:lpstr>PowerPoint Presentation</vt:lpstr>
      <vt:lpstr>Bác Hồ và các bạn nhỏ</vt:lpstr>
      <vt:lpstr>PowerPoint Presentation</vt:lpstr>
      <vt:lpstr>PowerPoint Presentation</vt:lpstr>
      <vt:lpstr>PowerPoint Presentation</vt:lpstr>
      <vt:lpstr>PowerPoint Presentation</vt:lpstr>
      <vt:lpstr>Chỉ còn câu chuyện Chỉ còn bài thơ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Chúng mình cùng nhau đọc lại       bài thơ một lần nữa nhé!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THƠ BÁC HỒ CỦA EM</dc:title>
  <dc:creator>Microsoft account</dc:creator>
  <cp:lastModifiedBy>Microsoft account</cp:lastModifiedBy>
  <cp:revision>27</cp:revision>
  <dcterms:created xsi:type="dcterms:W3CDTF">2021-05-07T03:18:01Z</dcterms:created>
  <dcterms:modified xsi:type="dcterms:W3CDTF">2021-05-08T10:17:05Z</dcterms:modified>
</cp:coreProperties>
</file>