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GIA THƯỢNG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066800"/>
            <a:ext cx="1143194" cy="1234846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2020 - 2021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b-N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 smtClean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 smtClean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381</Words>
  <Application>Microsoft Office PowerPoint</Application>
  <PresentationFormat>On-screen Show (4:3)</PresentationFormat>
  <Paragraphs>49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Welcome</cp:lastModifiedBy>
  <cp:revision>17</cp:revision>
  <dcterms:created xsi:type="dcterms:W3CDTF">2006-08-16T00:00:00Z</dcterms:created>
  <dcterms:modified xsi:type="dcterms:W3CDTF">2020-10-08T06:13:11Z</dcterms:modified>
</cp:coreProperties>
</file>