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3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g"/><Relationship Id="rId5" Type="http://schemas.openxmlformats.org/officeDocument/2006/relationships/image" Target="../media/image10.jpg"/><Relationship Id="rId4" Type="http://schemas.openxmlformats.org/officeDocument/2006/relationships/image" Target="../media/image9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28800" y="0"/>
            <a:ext cx="545610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/>
              </a:rPr>
              <a:t>PHÒNG GIÁO DỤC VÀ ĐÀO TẠO QUẬN LONG BIÊN</a:t>
            </a:r>
          </a:p>
          <a:p>
            <a:pPr algn="ctr"/>
            <a:r>
              <a:rPr lang="en-US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</a:rPr>
              <a:t>TRƯỜNG MẦM </a:t>
            </a:r>
            <a:r>
              <a:rPr lang="en-US" sz="2000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</a:rPr>
              <a:t>NON </a:t>
            </a:r>
            <a:r>
              <a:rPr lang="en-US" sz="2000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</a:rPr>
              <a:t>PHÚC ĐỒNG</a:t>
            </a:r>
            <a:endParaRPr lang="en-US" sz="2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3">
                  <a:lumMod val="50000"/>
                </a:schemeClr>
              </a:solidFill>
              <a:effectLst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30224" y="2590799"/>
            <a:ext cx="460735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KHÁM PHÁ XÃ HỘI</a:t>
            </a:r>
            <a:endParaRPr lang="en-US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95445" y="3568986"/>
            <a:ext cx="498585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BÉ TÌM HIỂU NGHỀ THỢ XÂY</a:t>
            </a:r>
            <a:endParaRPr lang="en-US" sz="3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19290" y="4800600"/>
            <a:ext cx="453816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Lứa</a:t>
            </a:r>
            <a:r>
              <a:rPr lang="en-US" sz="2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en-US" sz="2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tuổi</a:t>
            </a:r>
            <a:r>
              <a:rPr lang="en-US" sz="2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: </a:t>
            </a:r>
            <a:r>
              <a:rPr lang="en-US" sz="2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Mẫu</a:t>
            </a:r>
            <a:r>
              <a:rPr lang="en-US" sz="2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en-US" sz="2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giáo</a:t>
            </a:r>
            <a:r>
              <a:rPr lang="en-US" sz="2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en-US" sz="2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nhỡ</a:t>
            </a:r>
            <a:endParaRPr lang="en-US" sz="2400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  <a:p>
            <a:pPr algn="ctr"/>
            <a:r>
              <a:rPr lang="en-US" sz="2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Người</a:t>
            </a:r>
            <a:r>
              <a:rPr lang="en-US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thực</a:t>
            </a:r>
            <a:r>
              <a:rPr lang="en-US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hiện</a:t>
            </a:r>
            <a:r>
              <a:rPr lang="en-US" sz="2400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: </a:t>
            </a:r>
            <a:r>
              <a:rPr lang="en-US" sz="2400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Phạm Thị Huyền</a:t>
            </a:r>
            <a:endParaRPr lang="en-US" sz="24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166794" y="6462164"/>
            <a:ext cx="241925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</a:rPr>
              <a:t>Năm</a:t>
            </a:r>
            <a:r>
              <a:rPr lang="en-US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</a:rPr>
              <a:t>học</a:t>
            </a:r>
            <a:r>
              <a:rPr lang="en-US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</a:rPr>
              <a:t>2020 </a:t>
            </a:r>
            <a:r>
              <a:rPr lang="en-US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</a:rPr>
              <a:t>- </a:t>
            </a:r>
            <a:r>
              <a:rPr lang="en-US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</a:rPr>
              <a:t>2021</a:t>
            </a:r>
            <a:endParaRPr lang="en-US" sz="2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9" name="Picture 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7308" y="914400"/>
            <a:ext cx="1324769" cy="1447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28037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81200" y="304800"/>
            <a:ext cx="50919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I.MỤC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ĐÍCH YÊU CẦU</a:t>
            </a:r>
          </a:p>
        </p:txBody>
      </p:sp>
      <p:sp>
        <p:nvSpPr>
          <p:cNvPr id="3" name="Rectangle 2"/>
          <p:cNvSpPr/>
          <p:nvPr/>
        </p:nvSpPr>
        <p:spPr>
          <a:xfrm>
            <a:off x="644236" y="1295400"/>
            <a:ext cx="6629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1.Kiến thức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to,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644236" y="3094443"/>
            <a:ext cx="621376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2.Kỹ năng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- Rèn trẻ có kỹ năng quan sát.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- Trẻ bi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TC: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644236" y="4946073"/>
            <a:ext cx="5715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3.Thái độ: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- Trẻ yêu quý, biết ơn cô chú thợ xây.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4816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71800" y="762000"/>
            <a:ext cx="295465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II.CHUẨN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</a:p>
        </p:txBody>
      </p:sp>
      <p:sp>
        <p:nvSpPr>
          <p:cNvPr id="3" name="Rectangle 2"/>
          <p:cNvSpPr/>
          <p:nvPr/>
        </p:nvSpPr>
        <p:spPr>
          <a:xfrm>
            <a:off x="1363027" y="2437273"/>
            <a:ext cx="6172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cô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- Tranh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- 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ô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1404591" y="4038600"/>
            <a:ext cx="554346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trẻ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- S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ưu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tầm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gon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gàng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thoải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mái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73940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39277" y="304799"/>
            <a:ext cx="50222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III.CÁCH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TIẾN HÀNH</a:t>
            </a:r>
          </a:p>
        </p:txBody>
      </p:sp>
      <p:sp>
        <p:nvSpPr>
          <p:cNvPr id="3" name="Rectangle 2"/>
          <p:cNvSpPr/>
          <p:nvPr/>
        </p:nvSpPr>
        <p:spPr>
          <a:xfrm>
            <a:off x="1245741" y="1838980"/>
            <a:ext cx="31149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Ổn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71599" y="2514600"/>
            <a:ext cx="492634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8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s-ES" sz="2800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s-E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800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s-E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8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s-E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800" dirty="0" err="1">
                <a:latin typeface="Times New Roman" pitchFamily="18" charset="0"/>
                <a:cs typeface="Times New Roman" pitchFamily="18" charset="0"/>
              </a:rPr>
              <a:t>đố</a:t>
            </a:r>
            <a:r>
              <a:rPr lang="es-E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8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s-E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800" dirty="0" err="1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s-E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800" dirty="0" err="1">
                <a:latin typeface="Times New Roman" pitchFamily="18" charset="0"/>
                <a:cs typeface="Times New Roman" pitchFamily="18" charset="0"/>
              </a:rPr>
              <a:t>thợ</a:t>
            </a:r>
            <a:r>
              <a:rPr lang="es-E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800" dirty="0" err="1">
                <a:latin typeface="Times New Roman" pitchFamily="18" charset="0"/>
                <a:cs typeface="Times New Roman" pitchFamily="18" charset="0"/>
              </a:rPr>
              <a:t>xây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93228" y="3352799"/>
            <a:ext cx="5257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Nghề gì bạn với vữa, vôi</a:t>
            </a:r>
            <a:br>
              <a:rPr lang="vi-VN" sz="2800" dirty="0">
                <a:latin typeface="Times New Roman" pitchFamily="18" charset="0"/>
                <a:cs typeface="Times New Roman" pitchFamily="18" charset="0"/>
              </a:rPr>
            </a:b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Xây nhà cao đẹp, bạn tôi đều cần ?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34000" y="4505980"/>
            <a:ext cx="21275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xây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0997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52600" y="304800"/>
            <a:ext cx="55931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85800" y="1143000"/>
            <a:ext cx="6019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i="1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s-ES" sz="2400" b="1" i="1" dirty="0" err="1">
                <a:latin typeface="Times New Roman" pitchFamily="18" charset="0"/>
                <a:cs typeface="Times New Roman" pitchFamily="18" charset="0"/>
              </a:rPr>
              <a:t>Tro</a:t>
            </a:r>
            <a:r>
              <a:rPr lang="es-ES" sz="2400" b="1" i="1" dirty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s-ES" sz="2400" b="1" i="1" dirty="0" err="1">
                <a:latin typeface="Times New Roman" pitchFamily="18" charset="0"/>
                <a:cs typeface="Times New Roman" pitchFamily="18" charset="0"/>
              </a:rPr>
              <a:t>chuyện</a:t>
            </a:r>
            <a:r>
              <a:rPr lang="es-E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b="1" i="1" dirty="0" err="1">
                <a:latin typeface="Times New Roman" pitchFamily="18" charset="0"/>
                <a:cs typeface="Times New Roman" pitchFamily="18" charset="0"/>
              </a:rPr>
              <a:t>vê</a:t>
            </a:r>
            <a:r>
              <a:rPr lang="es-ES" sz="2400" b="1" i="1" dirty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s-ES" sz="2400" b="1" i="1" dirty="0" err="1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s-ES" sz="2400" b="1" i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s-ES" sz="2400" b="1" i="1" dirty="0" err="1">
                <a:latin typeface="Times New Roman" pitchFamily="18" charset="0"/>
                <a:cs typeface="Times New Roman" pitchFamily="18" charset="0"/>
              </a:rPr>
              <a:t>Thợ</a:t>
            </a:r>
            <a:r>
              <a:rPr lang="es-E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b="1" i="1" dirty="0" err="1" smtClean="0">
                <a:latin typeface="Times New Roman" pitchFamily="18" charset="0"/>
                <a:cs typeface="Times New Roman" pitchFamily="18" charset="0"/>
              </a:rPr>
              <a:t>xây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735" y="1788884"/>
            <a:ext cx="5638800" cy="468811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019799" y="2956681"/>
            <a:ext cx="2514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963508" y="1828800"/>
            <a:ext cx="257089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963508" y="4724400"/>
            <a:ext cx="302809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nữa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3207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228600"/>
            <a:ext cx="8763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nữa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1219200"/>
            <a:ext cx="8458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? (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đàm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thoại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).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419529"/>
            <a:ext cx="1524000" cy="226824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6386" y="2454165"/>
            <a:ext cx="2377514" cy="223361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2447238"/>
            <a:ext cx="2343150" cy="221283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7441" y="2820877"/>
            <a:ext cx="1866900" cy="18669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04796" y="4762862"/>
            <a:ext cx="84495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đàm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thoại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dung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thợ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46363" y="5277607"/>
            <a:ext cx="822267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ở,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nữa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đấy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bắc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220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6700" y="1066800"/>
            <a:ext cx="81534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i="1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s-ES" sz="2400" b="1" i="1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s-E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b="1" i="1" dirty="0" err="1"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s-E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b="1" i="1" dirty="0" err="1">
                <a:latin typeface="Times New Roman" pitchFamily="18" charset="0"/>
                <a:cs typeface="Times New Roman" pitchFamily="18" charset="0"/>
              </a:rPr>
              <a:t>trẻ: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quí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quí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?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tỏ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nhé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87482" y="3685033"/>
            <a:ext cx="7772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i="1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s-ES" sz="2400" b="1" i="1" dirty="0" err="1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s-E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b="1" i="1" dirty="0" err="1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s-ES" sz="2400" b="1" i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Ngoài nghề thợ xây, các con còn biết những nghề nào khác nữa?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800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00400" y="304800"/>
            <a:ext cx="224933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s-E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s-E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s-ES" sz="3600" b="1" i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3400" y="1213008"/>
            <a:ext cx="8229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- TC1: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minh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thợ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giơ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61108" y="2971800"/>
            <a:ext cx="820189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- TC2: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thợ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thúc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47253" y="4876800"/>
            <a:ext cx="79732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3-4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54400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0" y="838200"/>
            <a:ext cx="28828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3.Kết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thúc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347655" y="2590800"/>
            <a:ext cx="428354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tuyên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trẻ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9988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647</Words>
  <Application>Microsoft Office PowerPoint</Application>
  <PresentationFormat>On-screen Show (4:3)</PresentationFormat>
  <Paragraphs>48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LOP B2</dc:creator>
  <cp:lastModifiedBy>Nguyen </cp:lastModifiedBy>
  <cp:revision>7</cp:revision>
  <dcterms:created xsi:type="dcterms:W3CDTF">2006-08-16T00:00:00Z</dcterms:created>
  <dcterms:modified xsi:type="dcterms:W3CDTF">2021-04-17T02:20:30Z</dcterms:modified>
</cp:coreProperties>
</file>