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59" r:id="rId5"/>
    <p:sldId id="268" r:id="rId6"/>
    <p:sldId id="267" r:id="rId7"/>
    <p:sldId id="270" r:id="rId8"/>
    <p:sldId id="272" r:id="rId9"/>
    <p:sldId id="277" r:id="rId10"/>
    <p:sldId id="262" r:id="rId11"/>
    <p:sldId id="265" r:id="rId12"/>
    <p:sldId id="274" r:id="rId13"/>
    <p:sldId id="289" r:id="rId1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C9A870-3654-4E3C-86B8-5C1DDBAACA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E3D145-072E-4DB5-890A-951B9DA529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6.jpeg"/><Relationship Id="rId7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tags" Target="../tags/tag5.xml"/><Relationship Id="rId4" Type="http://schemas.openxmlformats.org/officeDocument/2006/relationships/image" Target="../media/image14.jpeg"/><Relationship Id="rId3" Type="http://schemas.openxmlformats.org/officeDocument/2006/relationships/tags" Target="../tags/tag4.xml"/><Relationship Id="rId2" Type="http://schemas.openxmlformats.org/officeDocument/2006/relationships/image" Target="../media/image13.jpe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19.jpeg"/><Relationship Id="rId5" Type="http://schemas.openxmlformats.org/officeDocument/2006/relationships/tags" Target="../tags/tag10.xml"/><Relationship Id="rId4" Type="http://schemas.openxmlformats.org/officeDocument/2006/relationships/image" Target="../media/image18.jpeg"/><Relationship Id="rId3" Type="http://schemas.openxmlformats.org/officeDocument/2006/relationships/tags" Target="../tags/tag9.xml"/><Relationship Id="rId2" Type="http://schemas.openxmlformats.org/officeDocument/2006/relationships/image" Target="../media/image17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670593" y="2425935"/>
            <a:ext cx="88739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TRIỂN NHẬN THỨC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0921" y="3429154"/>
            <a:ext cx="60532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2957946" y="71583"/>
            <a:ext cx="726901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vi-VN" b="1" dirty="0">
                <a:latin typeface="Calibri" panose="020F0502020204030204"/>
                <a:cs typeface="Calibri" panose="020F0502020204030204"/>
              </a:rPr>
              <a:t>          </a:t>
            </a:r>
            <a:r>
              <a:rPr lang="vi-VN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 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UBND QUẬN LONG BIÊN</a:t>
            </a:r>
            <a:endParaRPr lang="vi-VN" sz="4000" b="1">
              <a:solidFill>
                <a:srgbClr val="FF0000"/>
              </a:solidFill>
              <a:cs typeface="Calibri" panose="020F0502020204030204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TRƯỜNG MẦM NON GIA QUẤT</a:t>
            </a:r>
            <a:endParaRPr lang="vi-VN" sz="4000" b="1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938" y="1340283"/>
            <a:ext cx="1466850" cy="1152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74" y="-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961487" y="2505669"/>
            <a:ext cx="10269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26903" y="2505670"/>
            <a:ext cx="8691245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tưới nước cho hoa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Content Placeholder 4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113529" y="1408990"/>
            <a:ext cx="39998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4455" y="2659559"/>
            <a:ext cx="669766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nền kể chuyện hiế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055412" y="2505670"/>
            <a:ext cx="88024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8752" y="2967335"/>
            <a:ext cx="63544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42" y="0"/>
            <a:ext cx="3552575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708025"/>
            <a:ext cx="3784600" cy="322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3343275"/>
            <a:ext cx="24225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giếng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3" y="708025"/>
            <a:ext cx="4002087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855" y="708025"/>
            <a:ext cx="3827463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" y="4144963"/>
            <a:ext cx="3905250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778" y="4144963"/>
            <a:ext cx="3987800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975" y="4145280"/>
            <a:ext cx="3756025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81613" y="3300413"/>
            <a:ext cx="1993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biển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2950" y="3270250"/>
            <a:ext cx="18335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ao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4413" y="6194425"/>
            <a:ext cx="203993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425" y="6288088"/>
            <a:ext cx="17653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máy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1338" y="6184900"/>
            <a:ext cx="203517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86" y="847526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5" y="3863663"/>
            <a:ext cx="3886201" cy="2728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86" y="4268499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0" y="723730"/>
            <a:ext cx="4062916" cy="284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302250" y="1519238"/>
            <a:ext cx="1660525" cy="3873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sinh hoạt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4826" y="0"/>
            <a:ext cx="37257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25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7" y="4221051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7" y="4221051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2514600" y="228600"/>
            <a:ext cx="7391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97" y="719071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0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3045778" y="234950"/>
            <a:ext cx="610044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với con vật và cây cối</a:t>
            </a:r>
            <a:endParaRPr lang="en-US" altLang="zh-CN" sz="40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download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97815" y="1134110"/>
            <a:ext cx="3590290" cy="2689225"/>
          </a:xfrm>
          <a:prstGeom prst="rect">
            <a:avLst/>
          </a:prstGeom>
        </p:spPr>
      </p:pic>
      <p:pic>
        <p:nvPicPr>
          <p:cNvPr id="7" name="Content Placeholder 6" descr="a2xa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12490" y="3963670"/>
            <a:ext cx="4130040" cy="2524760"/>
          </a:xfrm>
          <a:prstGeom prst="rect">
            <a:avLst/>
          </a:prstGeom>
        </p:spPr>
      </p:pic>
      <p:pic>
        <p:nvPicPr>
          <p:cNvPr id="9" name="Picture 8" descr="hinh-nen-dan-ca-boi-l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15" y="1209675"/>
            <a:ext cx="4371975" cy="29159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903288"/>
            <a:ext cx="11333163" cy="5954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394323" y="0"/>
            <a:ext cx="4810932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TIMING" val="|7.3|2"/>
</p:tagLst>
</file>

<file path=ppt/tags/tag10.xml><?xml version="1.0" encoding="utf-8"?>
<p:tagLst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2.xml><?xml version="1.0" encoding="utf-8"?>
<p:tagLst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3.xml><?xml version="1.0" encoding="utf-8"?>
<p:tagLst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  <p:tag name="TIMING" val="|0.6|1.1"/>
</p:tagLst>
</file>

<file path=ppt/tags/tag2.xml><?xml version="1.0" encoding="utf-8"?>
<p:tagLst xmlns:p="http://schemas.openxmlformats.org/presentationml/2006/main">
  <p:tag name="TIMING" val="|1.4|2.9|2.2|2.2|2|1.7"/>
</p:tagLst>
</file>

<file path=ppt/tags/tag3.xml><?xml version="1.0" encoding="utf-8"?>
<p:tagLst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4.xml><?xml version="1.0" encoding="utf-8"?>
<p:tagLst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5.xml><?xml version="1.0" encoding="utf-8"?>
<p:tagLst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6.xml><?xml version="1.0" encoding="utf-8"?>
<p:tagLst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7.xml><?xml version="1.0" encoding="utf-8"?>
<p:tagLst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  <p:tag name="TIMING" val="|0.9|1.5"/>
</p:tagLst>
</file>

<file path=ppt/tags/tag8.xml><?xml version="1.0" encoding="utf-8"?>
<p:tagLst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.xml><?xml version="1.0" encoding="utf-8"?>
<p:tagLst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WPS Presentation</Application>
  <PresentationFormat>Màn hình rộng</PresentationFormat>
  <Paragraphs>43</Paragraphs>
  <Slides>12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Calibri</vt:lpstr>
      <vt:lpstr>Calibri Light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2022-03-01T05:01:00Z</dcterms:created>
  <dcterms:modified xsi:type="dcterms:W3CDTF">2022-06-03T09:51:55Z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5CCD0DEE297949248A5FEBDFCECD646F</vt:lpwstr>
  </property>
  <property fmtid="{D5CDD505-2E9C-101B-9397-08002B2CF9AE}" pid="3" name="KSOProductBuildVer">
    <vt:lpwstr>1033-11.2.0.11130</vt:lpwstr>
  </property>
</Properties>
</file>