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3"/>
    <p:sldId id="256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61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6442C-B759-47B7-A5D3-89491E540CD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2007A-DF82-44A6-AE70-13D68B55B3B5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89A7A-C64D-4CE2-BCA2-3EB83EB4AB85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CE9DC-1B62-4B5D-A813-5F3FD601665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E6DD0F-C282-4D18-A8E8-29187B652364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A0E34-5B1E-497D-BF4C-8DD7F5FD503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146B7F-54FE-4AAF-945B-4CB5967F78AF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ACA2C-2233-45C9-B275-BB5A08315A3D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462EDD-B649-4B91-AFAE-73E118A3D76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95CB8-04CC-4D38-9D94-27474734DD0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A57B69-CCEF-4AD7-8D7F-67F1226F19F8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US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fld id="{29AAD257-F293-4FC6-9FF2-5390BDC1FCF2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2050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12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/>
          <p:cNvSpPr txBox="1"/>
          <p:nvPr/>
        </p:nvSpPr>
        <p:spPr>
          <a:xfrm>
            <a:off x="911860" y="52705"/>
            <a:ext cx="7842885" cy="9531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pPr algn="ctr"/>
            <a:r>
              <a:rPr lang="vi-VN" sz="3200" dirty="0">
                <a:latin typeface="Arial" panose="020B0604020202020204"/>
                <a:cs typeface="Arial" panose="020B0604020202020204"/>
              </a:rPr>
              <a:t>     </a:t>
            </a:r>
            <a:r>
              <a:rPr lang="en-US" altLang="vi-VN" sz="2400" dirty="0">
                <a:latin typeface="Arial" panose="020B0604020202020204"/>
                <a:cs typeface="Arial" panose="020B0604020202020204"/>
              </a:rPr>
              <a:t>PHÒNG GD &amp; ĐT</a:t>
            </a:r>
            <a:r>
              <a:rPr lang="vi-VN" sz="2400" dirty="0">
                <a:latin typeface="Arial" panose="020B0604020202020204"/>
                <a:cs typeface="Arial" panose="020B0604020202020204"/>
              </a:rPr>
              <a:t> QUẬN LONG BIÊN</a:t>
            </a:r>
            <a:endParaRPr lang="vi-VN" sz="2400" dirty="0">
              <a:latin typeface="Arial" panose="020B0604020202020204"/>
              <a:cs typeface="Arial" panose="020B0604020202020204"/>
            </a:endParaRPr>
          </a:p>
          <a:p>
            <a:pPr algn="ctr"/>
            <a:r>
              <a:rPr lang="vi-VN" sz="2400" dirty="0">
                <a:latin typeface="Arial" panose="020B0604020202020204"/>
                <a:cs typeface="Arial" panose="020B0604020202020204"/>
              </a:rPr>
              <a:t>TRƯỜNG MẦM NON GIA QUẤT</a:t>
            </a:r>
            <a:endParaRPr lang="vi-VN" sz="2400">
              <a:cs typeface="Arial" panose="020B0604020202020204"/>
            </a:endParaRPr>
          </a:p>
        </p:txBody>
      </p:sp>
      <p:sp>
        <p:nvSpPr>
          <p:cNvPr id="4" name="Hộp Văn bản 3"/>
          <p:cNvSpPr txBox="1"/>
          <p:nvPr/>
        </p:nvSpPr>
        <p:spPr>
          <a:xfrm>
            <a:off x="815975" y="3194050"/>
            <a:ext cx="8230235" cy="16916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r>
              <a:rPr lang="vi-VN" sz="3200" dirty="0">
                <a:latin typeface="Arial" panose="020B0604020202020204"/>
                <a:cs typeface="Arial" panose="020B0604020202020204"/>
              </a:rPr>
              <a:t>ĐỀ TÀI: PHÂN BIỆT NHIỀU HƠN - ÍT HƠN</a:t>
            </a:r>
            <a:endParaRPr lang="vi-VN" sz="3200" dirty="0">
              <a:latin typeface="Arial" panose="020B0604020202020204"/>
              <a:cs typeface="Arial" panose="020B0604020202020204"/>
            </a:endParaRPr>
          </a:p>
          <a:p>
            <a:r>
              <a:rPr lang="vi-VN" sz="2400" dirty="0">
                <a:latin typeface="Arial" panose="020B0604020202020204"/>
                <a:cs typeface="Arial" panose="020B0604020202020204"/>
              </a:rPr>
              <a:t>CHỦ ĐIỂM: THẾ GIỚI ĐỘNG VẬT</a:t>
            </a:r>
            <a:endParaRPr lang="vi-VN" sz="2400" dirty="0">
              <a:latin typeface="Arial" panose="020B0604020202020204"/>
              <a:cs typeface="Arial" panose="020B0604020202020204"/>
            </a:endParaRPr>
          </a:p>
          <a:p>
            <a:r>
              <a:rPr lang="vi-VN" sz="2400" dirty="0" err="1">
                <a:latin typeface="Arial" panose="020B0604020202020204"/>
                <a:cs typeface="Arial" panose="020B0604020202020204"/>
              </a:rPr>
              <a:t>Lứa</a:t>
            </a:r>
            <a:r>
              <a:rPr lang="vi-VN" sz="2400" dirty="0">
                <a:latin typeface="Arial" panose="020B0604020202020204"/>
                <a:cs typeface="Arial" panose="020B0604020202020204"/>
              </a:rPr>
              <a:t> </a:t>
            </a:r>
            <a:r>
              <a:rPr lang="vi-VN" sz="2400" dirty="0" err="1">
                <a:latin typeface="Arial" panose="020B0604020202020204"/>
                <a:cs typeface="Arial" panose="020B0604020202020204"/>
              </a:rPr>
              <a:t>tuổi</a:t>
            </a:r>
            <a:r>
              <a:rPr lang="vi-VN" sz="2400" dirty="0">
                <a:latin typeface="Arial" panose="020B0604020202020204"/>
                <a:cs typeface="Arial" panose="020B0604020202020204"/>
              </a:rPr>
              <a:t>: MGB</a:t>
            </a:r>
            <a:r>
              <a:rPr lang="en-US" altLang="vi-VN" sz="2400" dirty="0">
                <a:latin typeface="Arial" panose="020B0604020202020204"/>
                <a:cs typeface="Arial" panose="020B0604020202020204"/>
              </a:rPr>
              <a:t> (3-4 tuổi)</a:t>
            </a:r>
            <a:endParaRPr lang="vi-VN" sz="2400" dirty="0">
              <a:latin typeface="Arial" panose="020B0604020202020204"/>
              <a:cs typeface="Arial" panose="020B0604020202020204"/>
            </a:endParaRPr>
          </a:p>
          <a:p>
            <a:r>
              <a:rPr lang="vi-VN" sz="2400" dirty="0" err="1">
                <a:latin typeface="Arial" panose="020B0604020202020204"/>
                <a:cs typeface="Arial" panose="020B0604020202020204"/>
              </a:rPr>
              <a:t>Giáo</a:t>
            </a:r>
            <a:r>
              <a:rPr lang="vi-VN" sz="2400" dirty="0">
                <a:latin typeface="Arial" panose="020B0604020202020204"/>
                <a:cs typeface="Arial" panose="020B0604020202020204"/>
              </a:rPr>
              <a:t> viên: </a:t>
            </a:r>
            <a:r>
              <a:rPr lang="en-US" altLang="vi-VN" sz="2400" dirty="0" err="1">
                <a:latin typeface="Arial" panose="020B0604020202020204"/>
                <a:cs typeface="Arial" panose="020B0604020202020204"/>
              </a:rPr>
              <a:t>Chu </a:t>
            </a:r>
            <a:r>
              <a:rPr lang="vi-VN" sz="2400" dirty="0" err="1">
                <a:latin typeface="Arial" panose="020B0604020202020204"/>
                <a:cs typeface="Arial" panose="020B0604020202020204"/>
              </a:rPr>
              <a:t>Thị</a:t>
            </a:r>
            <a:r>
              <a:rPr lang="vi-VN" sz="240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vi-VN" sz="2400" dirty="0" err="1">
                <a:latin typeface="Arial" panose="020B0604020202020204"/>
                <a:cs typeface="Arial" panose="020B0604020202020204"/>
              </a:rPr>
              <a:t>Yến</a:t>
            </a:r>
            <a:endParaRPr lang="en-US" altLang="vi-VN" sz="2400" dirty="0" err="1">
              <a:latin typeface="Arial" panose="020B0604020202020204"/>
              <a:cs typeface="Arial" panose="020B0604020202020204"/>
            </a:endParaRPr>
          </a:p>
        </p:txBody>
      </p:sp>
      <p:pic>
        <p:nvPicPr>
          <p:cNvPr id="5" name="Content Placeholder 4" descr="z2926065720129_fcfa0b9fdd2a67b02fba06aa78d0f756"/>
          <p:cNvPicPr>
            <a:picLocks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82135" y="1295400"/>
            <a:ext cx="902335" cy="8699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Vista 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338"/>
            <a:ext cx="9144000" cy="672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meo1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ga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0"/>
            <a:ext cx="9982200" cy="792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vit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tho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tho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tho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 descr="ca r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505200"/>
            <a:ext cx="1371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9" descr="ca r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505200"/>
            <a:ext cx="1371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WPS Presentation</Application>
  <PresentationFormat>Trình chiếu Trên màn hình (4:3)</PresentationFormat>
  <Paragraphs>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Arial</vt:lpstr>
      <vt:lpstr>Microsoft YaHei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Huy Khanh</dc:creator>
  <cp:lastModifiedBy>Admin</cp:lastModifiedBy>
  <cp:revision>41</cp:revision>
  <dcterms:created xsi:type="dcterms:W3CDTF">2001-07-24T13:37:00Z</dcterms:created>
  <dcterms:modified xsi:type="dcterms:W3CDTF">2022-06-03T04:16:20Z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B3E412DC5EDC43E9A772080467791CC6</vt:lpwstr>
  </property>
  <property fmtid="{D5CDD505-2E9C-101B-9397-08002B2CF9AE}" pid="3" name="KSOProductBuildVer">
    <vt:lpwstr>1033-11.2.0.11130</vt:lpwstr>
  </property>
</Properties>
</file>