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sldIdLst>
    <p:sldId id="263" r:id="rId4"/>
    <p:sldId id="266" r:id="rId5"/>
    <p:sldId id="267" r:id="rId6"/>
    <p:sldId id="269" r:id="rId7"/>
    <p:sldId id="268" r:id="rId8"/>
    <p:sldId id="260" r:id="rId9"/>
    <p:sldId id="270" r:id="rId10"/>
    <p:sldId id="271" r:id="rId11"/>
    <p:sldId id="273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33CC33"/>
    <a:srgbClr val="66FF66"/>
    <a:srgbClr val="FF33CC"/>
    <a:srgbClr val="FF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728" autoAdjust="0"/>
  </p:normalViewPr>
  <p:slideViewPr>
    <p:cSldViewPr>
      <p:cViewPr varScale="1">
        <p:scale>
          <a:sx n="69" d="100"/>
          <a:sy n="69" d="100"/>
        </p:scale>
        <p:origin x="13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0D266-ECC8-4661-95EA-A567518FE66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7DCE0-805D-4746-A198-396B76D52719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A868FF-0E9F-4EE7-BA89-5FCFA27A902F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65A037-E66A-4E4A-A369-0D00F878F63D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altLang="en-US"/>
            </a:p>
          </p:txBody>
        </p:sp>
        <p:grpSp>
          <p:nvGrpSpPr>
            <p:cNvPr id="6" name="Group 6"/>
            <p:cNvGrpSpPr/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8" name="Group 7"/>
              <p:cNvGrpSpPr/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39" name="Group 8"/>
                <p:cNvGrpSpPr/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8" name="Group 9"/>
                  <p:cNvGrpSpPr/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5" name="Freeform 10"/>
                    <p:cNvSpPr/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6" name="Freeform 11"/>
                    <p:cNvSpPr/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49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zh-CN" altLang="zh-CN"/>
                  </a:p>
                </p:txBody>
              </p:sp>
              <p:sp>
                <p:nvSpPr>
                  <p:cNvPr id="50" name="Freeform 13"/>
                  <p:cNvSpPr/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1" name="Freeform 14"/>
                  <p:cNvSpPr/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Freeform 15"/>
                  <p:cNvSpPr/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3" name="Freeform 16"/>
                  <p:cNvSpPr/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4" name="Freeform 17"/>
                  <p:cNvSpPr/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pic>
              <p:nvPicPr>
                <p:cNvPr id="40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1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2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9" name="Group 26"/>
              <p:cNvGrpSpPr/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0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1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2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7" name="Freeform 46"/>
            <p:cNvSpPr/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Freeform 47"/>
            <p:cNvSpPr/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" name="Freeform 49" descr="kimonopat1"/>
            <p:cNvSpPr/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Freeform 50" descr="kimonopat1"/>
            <p:cNvSpPr/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Freeform 51"/>
            <p:cNvSpPr/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Freeform 52"/>
            <p:cNvSpPr/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Freeform 53"/>
            <p:cNvSpPr/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5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16" name="Freeform 55"/>
            <p:cNvSpPr/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7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4259 w 21600"/>
                <a:gd name="T1" fmla="*/ 71 h 21600"/>
                <a:gd name="T2" fmla="*/ 2160 w 21600"/>
                <a:gd name="T3" fmla="*/ 142 h 21600"/>
                <a:gd name="T4" fmla="*/ 61 w 21600"/>
                <a:gd name="T5" fmla="*/ 71 h 21600"/>
                <a:gd name="T6" fmla="*/ 216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zh-CN" altLang="en-US"/>
            </a:p>
          </p:txBody>
        </p:sp>
      </p:grpSp>
      <p:sp>
        <p:nvSpPr>
          <p:cNvPr id="1848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US" altLang="en-US" noProof="0"/>
          </a:p>
        </p:txBody>
      </p:sp>
      <p:sp>
        <p:nvSpPr>
          <p:cNvPr id="1849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US" altLang="en-US" noProof="0"/>
          </a:p>
        </p:txBody>
      </p:sp>
      <p:sp>
        <p:nvSpPr>
          <p:cNvPr id="57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9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0B5F0-8403-4711-B97F-FE80BE9FEEA6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6E8B6-63FF-4EB4-B76B-4D110551647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FEEE4-0996-43C0-8556-528590378A6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6B4F8-ED3A-442D-86BC-458B4F074B0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AF883-74E6-42F3-B55F-8F3B88F04619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0DB8F-1097-40D6-B7D2-8D342A02E65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6E5D9-AD59-467F-B7AD-6B9FA0C01BC5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BFBEA-FFDF-44D0-8BEC-450BA6151256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BFA41-7156-4FBF-B81E-77414DDAD6DF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63A86-1586-443C-AAB1-2CF3ACB4293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3AF20-0BFD-4F3B-81E8-989D0F7B171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81850-22E8-486F-A972-D3AC81DD20C0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22FD0-11DF-4194-A652-61B3F4463F5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F466C-E8CF-4246-8B6D-2890154F5B50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1A068-2608-4CDD-8C4D-766320BB3EC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A7F4D-F38B-4C74-A7BF-E2B8FA43C37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00D72-A356-426E-B14B-2D5B04B8D2C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ABA33-1B47-42C8-92B8-A558FC398C12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933B-F9FE-4231-826D-1186099F9C3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image" Target="../media/image5.png"/><Relationship Id="rId15" Type="http://schemas.openxmlformats.org/officeDocument/2006/relationships/image" Target="../media/image4.png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wmf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fld id="{E9E4724C-570E-4070-B56D-0B7F76D97FE2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2056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2057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altLang="en-US"/>
            </a:p>
          </p:txBody>
        </p:sp>
        <p:grpSp>
          <p:nvGrpSpPr>
            <p:cNvPr id="2059" name="Group 6"/>
            <p:cNvGrpSpPr/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71" name="Group 7"/>
              <p:cNvGrpSpPr/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2092" name="Group 8"/>
                <p:cNvGrpSpPr/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101" name="Group 9"/>
                  <p:cNvGrpSpPr/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2108" name="Freeform 10"/>
                    <p:cNvSpPr/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109" name="Freeform 11"/>
                    <p:cNvSpPr/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210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zh-CN" altLang="zh-CN"/>
                  </a:p>
                </p:txBody>
              </p:sp>
              <p:sp>
                <p:nvSpPr>
                  <p:cNvPr id="2103" name="Freeform 13"/>
                  <p:cNvSpPr/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04" name="Freeform 14"/>
                  <p:cNvSpPr/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05" name="Freeform 15"/>
                  <p:cNvSpPr/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06" name="Freeform 16"/>
                  <p:cNvSpPr/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07" name="Freeform 17"/>
                  <p:cNvSpPr/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pic>
              <p:nvPicPr>
                <p:cNvPr id="2093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4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5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6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7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8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9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100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072" name="Group 26"/>
              <p:cNvGrpSpPr/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07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2060" name="Freeform 46"/>
            <p:cNvSpPr/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55" name="Freeform 47"/>
            <p:cNvSpPr/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7456" name="Freeform 48"/>
            <p:cNvSpPr/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63" name="Freeform 49" descr="kimonopat1"/>
            <p:cNvSpPr/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4" name="Freeform 50" descr="kimonopat1"/>
            <p:cNvSpPr/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5" name="Freeform 51"/>
            <p:cNvSpPr/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6" name="Freeform 52"/>
            <p:cNvSpPr/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61" name="Freeform 53"/>
            <p:cNvSpPr/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68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17463" name="Freeform 55"/>
            <p:cNvSpPr/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70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4259 w 21600"/>
                <a:gd name="T1" fmla="*/ 71 h 21600"/>
                <a:gd name="T2" fmla="*/ 2160 w 21600"/>
                <a:gd name="T3" fmla="*/ 142 h 21600"/>
                <a:gd name="T4" fmla="*/ 61 w 21600"/>
                <a:gd name="T5" fmla="*/ 71 h 21600"/>
                <a:gd name="T6" fmla="*/ 216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zh-CN" altLang="en-US"/>
            </a:p>
          </p:txBody>
        </p:sp>
      </p:grpSp>
      <p:sp>
        <p:nvSpPr>
          <p:cNvPr id="2051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2052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1746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6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6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000"/>
            </a:lvl1pPr>
          </a:lstStyle>
          <a:p>
            <a:fld id="{E4D65B75-6AFC-413C-BC78-2ABA4B591C93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8.png"/><Relationship Id="rId7" Type="http://schemas.openxmlformats.org/officeDocument/2006/relationships/image" Target="../media/image17.png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82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0" y="2438400"/>
            <a:ext cx="917638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>
                <a:solidFill>
                  <a:srgbClr val="FF33CC"/>
                </a:solidFill>
              </a:rPr>
              <a:t>LĨNH VỰC KHÁM PHÁ XÃ HỘI</a:t>
            </a:r>
            <a:endParaRPr lang="en-US" altLang="en-US" sz="4800" b="1">
              <a:solidFill>
                <a:srgbClr val="FF33CC"/>
              </a:solidFill>
            </a:endParaRPr>
          </a:p>
          <a:p>
            <a:pPr algn="ctr" eaLnBrk="1" hangingPunct="1"/>
            <a:r>
              <a:rPr lang="en-US" altLang="en-US" sz="3200">
                <a:solidFill>
                  <a:srgbClr val="FF3300"/>
                </a:solidFill>
              </a:rPr>
              <a:t>Đề tài: Khám phá “Hoa sen và hoa hồng”</a:t>
            </a:r>
            <a:endParaRPr lang="en-US" altLang="en-US" sz="3200">
              <a:solidFill>
                <a:srgbClr val="FF3300"/>
              </a:solidFill>
            </a:endParaRPr>
          </a:p>
        </p:txBody>
      </p:sp>
      <p:sp>
        <p:nvSpPr>
          <p:cNvPr id="2" name="Hộp Văn bản 1"/>
          <p:cNvSpPr txBox="1"/>
          <p:nvPr/>
        </p:nvSpPr>
        <p:spPr>
          <a:xfrm>
            <a:off x="1913890" y="236855"/>
            <a:ext cx="6322060" cy="8299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pPr algn="ctr"/>
            <a:r>
              <a:rPr lang="en-US" altLang="vi-VN" sz="2400" dirty="0">
                <a:latin typeface="Arial" panose="020B0604020202020204"/>
                <a:cs typeface="Arial" panose="020B0604020202020204"/>
              </a:rPr>
              <a:t>PHÒNG GD &amp; ĐT </a:t>
            </a:r>
            <a:r>
              <a:rPr lang="vi-VN" sz="2400" dirty="0">
                <a:latin typeface="Arial" panose="020B0604020202020204"/>
                <a:cs typeface="Arial" panose="020B0604020202020204"/>
              </a:rPr>
              <a:t>QUẬN LONG BIÊN</a:t>
            </a:r>
            <a:endParaRPr lang="vi-VN" sz="2400" dirty="0">
              <a:cs typeface="Arial" panose="020B0604020202020204"/>
            </a:endParaRPr>
          </a:p>
          <a:p>
            <a:pPr algn="ctr"/>
            <a:r>
              <a:rPr lang="vi-VN" sz="2400" dirty="0">
                <a:latin typeface="Arial" panose="020B0604020202020204"/>
                <a:cs typeface="Arial" panose="020B0604020202020204"/>
              </a:rPr>
              <a:t>TRƯỜNG MẦM NON </a:t>
            </a:r>
            <a:r>
              <a:rPr lang="en-US" altLang="vi-VN" sz="2400" dirty="0">
                <a:latin typeface="Arial" panose="020B0604020202020204"/>
                <a:cs typeface="Arial" panose="020B0604020202020204"/>
              </a:rPr>
              <a:t>PHÚC ĐỒNG</a:t>
            </a:r>
            <a:endParaRPr lang="en-US" altLang="vi-VN" sz="24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Hộp Văn bản 3"/>
          <p:cNvSpPr txBox="1"/>
          <p:nvPr/>
        </p:nvSpPr>
        <p:spPr>
          <a:xfrm>
            <a:off x="2033270" y="3917950"/>
            <a:ext cx="4467225" cy="8299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pPr algn="l"/>
            <a:r>
              <a:rPr lang="en-US" altLang="vi-VN" sz="2400" dirty="0">
                <a:latin typeface="Arial" panose="020B0604020202020204"/>
                <a:cs typeface="Arial" panose="020B0604020202020204"/>
              </a:rPr>
              <a:t>Lứa tuổi:</a:t>
            </a:r>
            <a:r>
              <a:rPr lang="vi-VN" sz="2400" dirty="0">
                <a:latin typeface="Arial" panose="020B0604020202020204"/>
                <a:cs typeface="Arial" panose="020B0604020202020204"/>
              </a:rPr>
              <a:t> MGB</a:t>
            </a:r>
            <a:r>
              <a:rPr lang="en-US" altLang="vi-VN" sz="2400" dirty="0">
                <a:latin typeface="Arial" panose="020B0604020202020204"/>
                <a:cs typeface="Arial" panose="020B0604020202020204"/>
              </a:rPr>
              <a:t>(3-4 tuổi)</a:t>
            </a:r>
            <a:endParaRPr lang="vi-VN" sz="2400" dirty="0">
              <a:cs typeface="Arial" panose="020B0604020202020204"/>
            </a:endParaRPr>
          </a:p>
          <a:p>
            <a:pPr algn="l"/>
            <a:r>
              <a:rPr lang="vi-VN" sz="2400" dirty="0">
                <a:latin typeface="Arial" panose="020B0604020202020204"/>
                <a:cs typeface="Arial" panose="020B0604020202020204"/>
              </a:rPr>
              <a:t>GV: </a:t>
            </a:r>
            <a:r>
              <a:rPr lang="en-US" altLang="vi-VN" sz="2400" dirty="0" err="1">
                <a:latin typeface="Arial" panose="020B0604020202020204"/>
                <a:cs typeface="Arial" panose="020B0604020202020204"/>
              </a:rPr>
              <a:t>Chu</a:t>
            </a:r>
            <a:r>
              <a:rPr lang="vi-VN" sz="2400" dirty="0">
                <a:latin typeface="Arial" panose="020B0604020202020204"/>
                <a:cs typeface="Arial" panose="020B0604020202020204"/>
              </a:rPr>
              <a:t> </a:t>
            </a:r>
            <a:r>
              <a:rPr lang="vi-VN" sz="2400" dirty="0" err="1">
                <a:latin typeface="Arial" panose="020B0604020202020204"/>
                <a:cs typeface="Arial" panose="020B0604020202020204"/>
              </a:rPr>
              <a:t>Thị</a:t>
            </a:r>
            <a:r>
              <a:rPr lang="vi-VN" sz="240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vi-VN" sz="2400" dirty="0" err="1">
                <a:latin typeface="Arial" panose="020B0604020202020204"/>
                <a:cs typeface="Arial" panose="020B0604020202020204"/>
              </a:rPr>
              <a:t>Yến</a:t>
            </a:r>
            <a:endParaRPr lang="en-US" altLang="vi-VN" sz="2400" dirty="0" err="1">
              <a:latin typeface="Arial" panose="020B0604020202020204"/>
              <a:cs typeface="Arial" panose="020B0604020202020204"/>
            </a:endParaRPr>
          </a:p>
        </p:txBody>
      </p:sp>
      <p:pic>
        <p:nvPicPr>
          <p:cNvPr id="5" name="Picture 4" descr="z2926065720129_fcfa0b9fdd2a67b02fba06aa78d0f7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1131570"/>
            <a:ext cx="950595" cy="91567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9226" grpId="0" bldLvl="0" animBg="1"/>
      <p:bldP spid="9226" grpId="1" animBg="1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7200"/>
              <a:t>Đố vui</a:t>
            </a:r>
            <a:endParaRPr lang="en-US" altLang="en-US" sz="72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124200" y="1600200"/>
            <a:ext cx="6019800" cy="4525963"/>
          </a:xfrm>
        </p:spPr>
        <p:txBody>
          <a:bodyPr/>
          <a:lstStyle/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Hoa gì nhung đỏ</a:t>
            </a:r>
            <a:endParaRPr lang="en-US" altLang="en-US" sz="4000">
              <a:solidFill>
                <a:srgbClr val="FF3300"/>
              </a:solidFill>
            </a:endParaRPr>
          </a:p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Cánh tròn xinh xinh</a:t>
            </a:r>
            <a:endParaRPr lang="en-US" altLang="en-US" sz="4000">
              <a:solidFill>
                <a:srgbClr val="FF3300"/>
              </a:solidFill>
            </a:endParaRPr>
          </a:p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Gió thổi rung rinh</a:t>
            </a:r>
            <a:endParaRPr lang="en-US" altLang="en-US" sz="4000">
              <a:solidFill>
                <a:srgbClr val="FF3300"/>
              </a:solidFill>
            </a:endParaRPr>
          </a:p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Hương thơm thơm ngát</a:t>
            </a:r>
            <a:endParaRPr lang="en-US" altLang="en-US" sz="4000">
              <a:solidFill>
                <a:srgbClr val="FF3300"/>
              </a:solidFill>
            </a:endParaRPr>
          </a:p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Là hoa gì?</a:t>
            </a:r>
            <a:endParaRPr lang="en-US" altLang="en-US" sz="4000">
              <a:solidFill>
                <a:srgbClr val="FF3300"/>
              </a:solidFill>
            </a:endParaRPr>
          </a:p>
          <a:p>
            <a:pPr eaLnBrk="1" hangingPunct="1"/>
            <a:endParaRPr lang="en-US" altLang="en-US" sz="4000">
              <a:solidFill>
                <a:srgbClr val="FF3300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7772400" y="27432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Arial Black" panose="020B0A04020102020204" pitchFamily="34" charset="0"/>
                <a:hlinkClick r:id="" action="ppaction://noaction"/>
              </a:rPr>
              <a:t>h</a:t>
            </a:r>
            <a:endParaRPr lang="en-US" altLang="en-US">
              <a:latin typeface="Arial Black" panose="020B0A04020102020204" pitchFamily="34" charset="0"/>
            </a:endParaRPr>
          </a:p>
        </p:txBody>
      </p:sp>
      <p:pic>
        <p:nvPicPr>
          <p:cNvPr id="5125" name="Picture 5" descr="foternew1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4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0" grpId="1"/>
      <p:bldP spid="12290" grpId="2"/>
      <p:bldP spid="12291" grpId="0" build="p"/>
      <p:bldP spid="1229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ong_hoa_30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0"/>
            <a:ext cx="7162800" cy="5372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3200400" y="5715000"/>
            <a:ext cx="3657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altLang="zh-CN" sz="3600" b="1" kern="10">
                <a:ln w="9525">
                  <a:solidFill>
                    <a:srgbClr val="000000"/>
                  </a:solidFill>
                  <a:round/>
                </a:ln>
                <a:solidFill>
                  <a:srgbClr val="FF0000"/>
                </a:solidFill>
                <a:cs typeface="Arial" panose="020B0604020202020204" pitchFamily="34" charset="0"/>
              </a:rPr>
              <a:t>Hoa hồng</a:t>
            </a:r>
            <a:endParaRPr lang="zh-CN" altLang="en-US" sz="3600" b="1" kern="10">
              <a:ln w="9525">
                <a:solidFill>
                  <a:srgbClr val="000000"/>
                </a:solidFill>
                <a:round/>
              </a:ln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oaho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438400" y="5791200"/>
            <a:ext cx="28321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>
                <a:solidFill>
                  <a:srgbClr val="FFFFFF"/>
                </a:solidFill>
              </a:rPr>
              <a:t>Hoa hồng</a:t>
            </a:r>
            <a:endParaRPr lang="en-US" altLang="en-US" sz="4800">
              <a:solidFill>
                <a:srgbClr val="FFFFFF"/>
              </a:solidFill>
            </a:endParaRP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 rot="-1784693">
            <a:off x="1295400" y="42672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41325" y="4691063"/>
            <a:ext cx="216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Cánh hoa</a:t>
            </a:r>
            <a:endParaRPr lang="en-US" altLang="en-US" sz="3600">
              <a:solidFill>
                <a:srgbClr val="FFFFFF"/>
              </a:solidFill>
            </a:endParaRPr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 rot="-10220653">
            <a:off x="6934200" y="41910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 rot="10191918">
            <a:off x="7010400" y="8382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 rot="1391536">
            <a:off x="4495800" y="9906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 rot="10121404">
            <a:off x="1981200" y="7620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3124200" y="381000"/>
            <a:ext cx="165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Nụ nhỏ</a:t>
            </a:r>
            <a:endParaRPr lang="en-US" altLang="en-US" sz="3600">
              <a:solidFill>
                <a:srgbClr val="FFFFFF"/>
              </a:solidFill>
            </a:endParaRP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7451725" y="195263"/>
            <a:ext cx="165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Nụ búp</a:t>
            </a:r>
            <a:endParaRPr lang="en-US" altLang="en-US" sz="3600">
              <a:solidFill>
                <a:srgbClr val="FFFFFF"/>
              </a:solidFill>
            </a:endParaRP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8001000" y="4419600"/>
            <a:ext cx="755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Lá</a:t>
            </a:r>
            <a:r>
              <a:rPr lang="en-US" altLang="en-US"/>
              <a:t> 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7" grpId="0"/>
      <p:bldP spid="15372" grpId="0"/>
      <p:bldP spid="15373" grpId="0"/>
      <p:bldP spid="153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7200"/>
              <a:t>Đố vui</a:t>
            </a:r>
            <a:endParaRPr lang="en-US" altLang="en-US" sz="72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124200" y="1600200"/>
            <a:ext cx="6019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olidFill>
                  <a:srgbClr val="FF3300"/>
                </a:solidFill>
              </a:rPr>
              <a:t>Hoa gì mùi thơm </a:t>
            </a:r>
            <a:endParaRPr lang="en-US" altLang="en-US">
              <a:solidFill>
                <a:srgbClr val="FF33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FF3300"/>
                </a:solidFill>
              </a:rPr>
              <a:t>Nở giữa mùa hè</a:t>
            </a:r>
            <a:endParaRPr lang="en-US" altLang="en-US">
              <a:solidFill>
                <a:srgbClr val="FF33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FF3300"/>
                </a:solidFill>
              </a:rPr>
              <a:t>Sống trong bùn đất</a:t>
            </a:r>
            <a:endParaRPr lang="en-US" altLang="en-US">
              <a:solidFill>
                <a:srgbClr val="FF33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FF3300"/>
                </a:solidFill>
              </a:rPr>
              <a:t> Lá xòe che ô?</a:t>
            </a:r>
            <a:endParaRPr lang="en-US" altLang="en-US">
              <a:solidFill>
                <a:srgbClr val="FF3300"/>
              </a:solidFill>
            </a:endParaRPr>
          </a:p>
        </p:txBody>
      </p:sp>
      <p:pic>
        <p:nvPicPr>
          <p:cNvPr id="7172" name="Picture 5" descr="foternew1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4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8" grpId="1"/>
      <p:bldP spid="14338" grpId="2"/>
      <p:bldP spid="14339" grpId="0" build="p"/>
      <p:bldP spid="14339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265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Hoa Sen</a:t>
            </a:r>
            <a:endParaRPr lang="en-US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8194" name="Picture 4" descr="9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0900"/>
            <a:ext cx="9144000" cy="602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1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19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8768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181600"/>
            <a:ext cx="3349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715000"/>
            <a:ext cx="3048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2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096000"/>
            <a:ext cx="1317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2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953000"/>
            <a:ext cx="1984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86400"/>
            <a:ext cx="3810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2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5400"/>
            <a:ext cx="1984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79" name="Group 35"/>
          <p:cNvGrpSpPr/>
          <p:nvPr/>
        </p:nvGrpSpPr>
        <p:grpSpPr bwMode="auto">
          <a:xfrm>
            <a:off x="990600" y="5410200"/>
            <a:ext cx="4572000" cy="817563"/>
            <a:chOff x="624" y="3408"/>
            <a:chExt cx="3072" cy="515"/>
          </a:xfrm>
        </p:grpSpPr>
        <p:pic>
          <p:nvPicPr>
            <p:cNvPr id="8209" name="Picture 1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3408"/>
              <a:ext cx="14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0" name="Picture 32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" y="3744"/>
              <a:ext cx="24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177" name="Picture 3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398963"/>
            <a:ext cx="304800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3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9189">
            <a:off x="7391400" y="1676400"/>
            <a:ext cx="1476375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7" name="Picture 3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9189">
            <a:off x="4114800" y="1143000"/>
            <a:ext cx="1600200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Picture 4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12192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2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haichiem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7724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334000" y="663575"/>
            <a:ext cx="1987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rgbClr val="FFFFFF"/>
                </a:solidFill>
              </a:rPr>
              <a:t>Nụ búp</a:t>
            </a:r>
            <a:endParaRPr lang="en-US" altLang="en-US" sz="4400">
              <a:solidFill>
                <a:srgbClr val="FFFFFF"/>
              </a:solidFill>
            </a:endParaRP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 rot="10191918">
            <a:off x="3962400" y="12954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371600" y="3254375"/>
            <a:ext cx="1987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rgbClr val="FFFFFF"/>
                </a:solidFill>
              </a:rPr>
              <a:t>Nụ nhỏ</a:t>
            </a:r>
            <a:endParaRPr lang="en-US" altLang="en-US" sz="4400">
              <a:solidFill>
                <a:srgbClr val="FFFFFF"/>
              </a:solidFill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6324600" y="3863975"/>
            <a:ext cx="9620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rgbClr val="FFFFFF"/>
                </a:solidFill>
              </a:rPr>
              <a:t>Lá</a:t>
            </a:r>
            <a:r>
              <a:rPr lang="en-US" altLang="en-US" sz="4400"/>
              <a:t> </a:t>
            </a:r>
            <a:endParaRPr lang="en-US" altLang="en-US" sz="4400"/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 rot="-5582629">
            <a:off x="5410200" y="35052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20489" name="AutoShape 9"/>
          <p:cNvSpPr>
            <a:spLocks noChangeArrowheads="1"/>
          </p:cNvSpPr>
          <p:nvPr/>
        </p:nvSpPr>
        <p:spPr bwMode="auto">
          <a:xfrm rot="-774065">
            <a:off x="2895600" y="38100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20490" name="AutoShape 10"/>
          <p:cNvSpPr>
            <a:spLocks noChangeArrowheads="1"/>
          </p:cNvSpPr>
          <p:nvPr/>
        </p:nvSpPr>
        <p:spPr bwMode="auto">
          <a:xfrm rot="1769421">
            <a:off x="1905000" y="16002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81000" y="838200"/>
            <a:ext cx="216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Cánh hoa</a:t>
            </a:r>
            <a:endParaRPr lang="en-US" altLang="en-US" sz="3600">
              <a:solidFill>
                <a:srgbClr val="FFFFFF"/>
              </a:solidFill>
            </a:endParaRP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2667000" y="5791200"/>
            <a:ext cx="23590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FFFFFF"/>
                </a:solidFill>
              </a:rPr>
              <a:t>Hoa sen</a:t>
            </a:r>
            <a:endParaRPr lang="en-US" altLang="en-US" sz="44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6" grpId="0"/>
      <p:bldP spid="20487" grpId="0"/>
      <p:bldP spid="204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nen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066800" y="1574800"/>
            <a:ext cx="77279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FF33CC"/>
                </a:solidFill>
              </a:rPr>
              <a:t>Hát: “Những </a:t>
            </a:r>
            <a:r>
              <a:rPr lang="en-US" altLang="en-US" sz="4400" b="1">
                <a:solidFill>
                  <a:srgbClr val="FF9900"/>
                </a:solidFill>
              </a:rPr>
              <a:t>cánh</a:t>
            </a:r>
            <a:r>
              <a:rPr lang="en-US" altLang="en-US" sz="4400" b="1">
                <a:solidFill>
                  <a:srgbClr val="FF33CC"/>
                </a:solidFill>
              </a:rPr>
              <a:t> hoa </a:t>
            </a:r>
            <a:r>
              <a:rPr lang="en-US" altLang="en-US" sz="4400" b="1">
                <a:solidFill>
                  <a:srgbClr val="33CC33"/>
                </a:solidFill>
              </a:rPr>
              <a:t>xinh”</a:t>
            </a:r>
            <a:endParaRPr lang="en-US" altLang="en-US" sz="4400" b="1">
              <a:solidFill>
                <a:srgbClr val="33CC3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ldLvl="0" animBg="1"/>
      <p:bldP spid="21507" grpId="1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3" name="Picture 2" descr="thank you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6035" y="0"/>
            <a:ext cx="9254490" cy="68573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WPS Presentation</Application>
  <PresentationFormat>Trình chiếu Trên màn hình (4:3)</PresentationFormat>
  <Paragraphs>53</Paragraphs>
  <Slides>9</Slides>
  <Notes>0</Notes>
  <HiddenSlides>4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Arial</vt:lpstr>
      <vt:lpstr>Arial Black</vt:lpstr>
      <vt:lpstr>Microsoft YaHei</vt:lpstr>
      <vt:lpstr>Arial Unicode MS</vt:lpstr>
      <vt:lpstr>Calibri</vt:lpstr>
      <vt:lpstr>Default Design</vt:lpstr>
      <vt:lpstr>Kimono</vt:lpstr>
      <vt:lpstr>PowerPoint 演示文稿</vt:lpstr>
      <vt:lpstr>Đố vui</vt:lpstr>
      <vt:lpstr>PowerPoint 演示文稿</vt:lpstr>
      <vt:lpstr>PowerPoint 演示文稿</vt:lpstr>
      <vt:lpstr>Đố vui</vt:lpstr>
      <vt:lpstr>Hoa Sen</vt:lpstr>
      <vt:lpstr>PowerPoint 演示文稿</vt:lpstr>
      <vt:lpstr>PowerPoint 演示文稿</vt:lpstr>
      <vt:lpstr>PowerPoint 演示文稿</vt:lpstr>
    </vt:vector>
  </TitlesOfParts>
  <Company>0904254455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hiep</dc:creator>
  <cp:lastModifiedBy>Admin</cp:lastModifiedBy>
  <cp:revision>40</cp:revision>
  <dcterms:created xsi:type="dcterms:W3CDTF">2009-02-25T14:13:00Z</dcterms:created>
  <dcterms:modified xsi:type="dcterms:W3CDTF">2022-06-04T17:13:26Z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B0852693163E429AB4D476EAF044F5B2</vt:lpwstr>
  </property>
  <property fmtid="{D5CDD505-2E9C-101B-9397-08002B2CF9AE}" pid="3" name="KSOProductBuildVer">
    <vt:lpwstr>1033-11.2.0.11130</vt:lpwstr>
  </property>
</Properties>
</file>