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7"/>
  </p:handoutMasterIdLst>
  <p:sldIdLst>
    <p:sldId id="262" r:id="rId3"/>
    <p:sldId id="259" r:id="rId4"/>
    <p:sldId id="263" r:id="rId5"/>
    <p:sldId id="264" r:id="rId6"/>
    <p:sldId id="265" r:id="rId7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3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2" d="100"/>
          <a:sy n="82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1.GIF"/><Relationship Id="rId7" Type="http://schemas.openxmlformats.org/officeDocument/2006/relationships/image" Target="../media/image32.jpeg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.xml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9.png"/><Relationship Id="rId3" Type="http://schemas.microsoft.com/office/2007/relationships/media" Target="file:///G:\c&#195;&#161;%20v&#195;&#160;ng%20ranchu%20size%2010cm%20gi&#195;&#161;%2050k-1%20con,%20c&#195;&#161;%20v&#195;&#160;ng%20ng&#225;&#187;&#141;c%20trai%20size%2010cm%20gi&#195;&#161;%2050k%20(1).mpg" TargetMode="External"/><Relationship Id="rId2" Type="http://schemas.openxmlformats.org/officeDocument/2006/relationships/video" Target="file:///G:\c&#195;&#161;%20v&#195;&#160;ng%20ranchu%20size%2010cm%20gi&#195;&#161;%2050k-1%20con,%20c&#195;&#161;%20v&#195;&#160;ng%20ng&#225;&#187;&#141;c%20trai%20size%2010cm%20gi&#195;&#161;%2050k%20(1).mpg" TargetMode="External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1"/>
            <a:ext cx="9144000" cy="7067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PHÒNG GD &amp; ĐT</a:t>
            </a: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QUẬN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LONG BIÊN</a:t>
            </a:r>
            <a:b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MẦM NON 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PHÚC ĐỒNG</a:t>
            </a:r>
            <a:endParaRPr lang="en-US" alt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795" y="2709545"/>
            <a:ext cx="7730490" cy="177482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altLang="vi-VN" sz="40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KHÁM PHÁ XÃ HỘI</a:t>
            </a:r>
            <a:endParaRPr lang="en-US" altLang="vi-VN" sz="4000" b="1" dirty="0"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  <a:endParaRPr lang="vi-VN" sz="2800" b="1" dirty="0"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124375" y="5025959"/>
            <a:ext cx="6715172" cy="4603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cs typeface="Times New Roman" panose="02020603050405020304"/>
              </a:rPr>
              <a:t>GIÁO VIÊN: </a:t>
            </a:r>
            <a:r>
              <a:rPr lang="en-US" alt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cs typeface="Times New Roman" panose="02020603050405020304"/>
              </a:rPr>
              <a:t>CHU</a:t>
            </a:r>
            <a:r>
              <a:rPr 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cs typeface="Times New Roman" panose="02020603050405020304"/>
              </a:rPr>
              <a:t> THỊ </a:t>
            </a:r>
            <a:r>
              <a:rPr lang="en-US" alt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/>
                <a:cs typeface="Times New Roman" panose="02020603050405020304"/>
              </a:rPr>
              <a:t>YẾN</a:t>
            </a:r>
            <a:endParaRPr lang="en-US" altLang="vi-VN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195816" y="5589071"/>
            <a:ext cx="407196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MGB( 3-4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z2926065720129_fcfa0b9fdd2a67b02fba06aa78d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10" y="1341120"/>
            <a:ext cx="932180" cy="898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103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285749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advTm="915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42853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71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48426"/>
            <a:ext cx="2500330" cy="2209574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08"/>
            <a:ext cx="1860562" cy="1902833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1491" y="1136138"/>
            <a:ext cx="1857388" cy="176680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643446"/>
            <a:ext cx="2266936" cy="2214554"/>
          </a:xfrm>
          <a:prstGeom prst="rect">
            <a:avLst/>
          </a:prstGeom>
          <a:noFill/>
        </p:spPr>
      </p:pic>
      <p:pic>
        <p:nvPicPr>
          <p:cNvPr id="19" name="Picture 15" descr="sa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715016"/>
            <a:ext cx="762000" cy="755650"/>
          </a:xfrm>
          <a:prstGeom prst="rect">
            <a:avLst/>
          </a:prstGeom>
          <a:noFill/>
        </p:spPr>
      </p:pic>
      <p:pic>
        <p:nvPicPr>
          <p:cNvPr id="20" name="Picture 16" descr="sa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429264"/>
            <a:ext cx="762000" cy="755650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572008"/>
            <a:ext cx="2643174" cy="2285992"/>
          </a:xfrm>
          <a:prstGeom prst="rect">
            <a:avLst/>
          </a:prstGeom>
          <a:noFill/>
        </p:spPr>
      </p:pic>
      <p:pic>
        <p:nvPicPr>
          <p:cNvPr id="22" name="Picture 18" descr="smile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5214950"/>
            <a:ext cx="75565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0.0158 -0.409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26154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hát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: Cá vàng bơi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4563">
            <a:off x="8129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79312">
            <a:off x="217843" y="876573"/>
            <a:ext cx="1104900" cy="2209800"/>
          </a:xfrm>
          <a:prstGeom prst="rect">
            <a:avLst/>
          </a:prstGeom>
          <a:noFill/>
        </p:spPr>
      </p:pic>
      <p:pic>
        <p:nvPicPr>
          <p:cNvPr id="2" name="CaVangBoi-BeXuanMai_4a3z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0604" y="5186370"/>
            <a:ext cx="609600" cy="6096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advTm="760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Ã¡ vÃ ng ranchu size 10cm giÃ¡ 50k-1 con, cÃ¡ vÃ ng ngá»c trai size 10cm giÃ¡ 50k (1)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076088"/>
            <a:ext cx="6956276" cy="579191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4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714356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285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3233742" y="3233737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5572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4"/>
    </p:custDataLst>
  </p:cSld>
  <p:clrMapOvr>
    <a:masterClrMapping/>
  </p:clrMapOvr>
  <p:transition advTm="34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7315" y="9525"/>
            <a:ext cx="9300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8072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8143900" y="785794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6" y="564357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43042" y="85723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8501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7715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6572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643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357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143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29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advTm="85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4546" y="142853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advTm="43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Vận động: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515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28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advTm="36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4"/>
    </p:custDataLst>
  </p:cSld>
  <p:clrMapOvr>
    <a:masterClrMapping/>
  </p:clrMapOvr>
  <p:transition advTm="520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TIMING" val="|0.7|2.3|1.4|1.4|1.3|2.3"/>
</p:tagLst>
</file>

<file path=ppt/tags/tag2.xml><?xml version="1.0" encoding="utf-8"?>
<p:tagLst xmlns:p="http://schemas.openxmlformats.org/presentationml/2006/main">
  <p:tag name="TIMING" val="|74.7"/>
</p:tagLst>
</file>

<file path=ppt/tags/tag3.xml><?xml version="1.0" encoding="utf-8"?>
<p:tagLst xmlns:p="http://schemas.openxmlformats.org/presentationml/2006/main">
  <p:tag name="TIMING" val="|2.1"/>
</p:tagLst>
</file>

<file path=ppt/tags/tag4.xml><?xml version="1.0" encoding="utf-8"?>
<p:tagLst xmlns:p="http://schemas.openxmlformats.org/presentationml/2006/main">
  <p:tag name="TIMING" val="|1.2"/>
</p:tagLst>
</file>

<file path=ppt/tags/tag5.xml><?xml version="1.0" encoding="utf-8"?>
<p:tagLst xmlns:p="http://schemas.openxmlformats.org/presentationml/2006/main">
  <p:tag name="TIMING" val="|0.9|1|0.8|0.8|0.7|0.6|0.6|0.6|0.6|0.6"/>
</p:tagLst>
</file>

<file path=ppt/tags/tag6.xml><?xml version="1.0" encoding="utf-8"?>
<p:tagLst xmlns:p="http://schemas.openxmlformats.org/presentationml/2006/main">
  <p:tag name="TIMING" val="|1.4|0.8|0.9"/>
</p:tagLst>
</file>

<file path=ppt/tags/tag7.xml><?xml version="1.0" encoding="utf-8"?>
<p:tagLst xmlns:p="http://schemas.openxmlformats.org/presentationml/2006/main">
  <p:tag name="TIMING" val="|0.3|0.9|0.8|0.7"/>
</p:tagLst>
</file>

<file path=ppt/tags/tag8.xml><?xml version="1.0" encoding="utf-8"?>
<p:tagLst xmlns:p="http://schemas.openxmlformats.org/presentationml/2006/main">
  <p:tag name="TIMING" val="|1|1.4|1.2"/>
</p:tagLst>
</file>

<file path=ppt/tags/tag9.xml><?xml version="1.0" encoding="utf-8"?>
<p:tagLst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1057</Words>
  <Application>WPS Presentation</Application>
  <PresentationFormat>Trình chiếu Trên màn hình (4:3)</PresentationFormat>
  <Paragraphs>59</Paragraphs>
  <Slides>13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Để môi trường nước nơi cá và các vật sống dười nước luôn sạch các con cần làm gì?</vt:lpstr>
      <vt:lpstr>PowerPoint 演示文稿</vt:lpstr>
      <vt:lpstr>Hoạt động 3: Mời bạn cùng tham gia trò chơi với chúng tôi</vt:lpstr>
      <vt:lpstr>PowerPoint 演示文稿</vt:lpstr>
      <vt:lpstr>Chúc các cô vui vẻ, chúc các bé mạnh khỏe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Admin</cp:lastModifiedBy>
  <cp:revision>97</cp:revision>
  <dcterms:created xsi:type="dcterms:W3CDTF">2015-07-15T14:28:00Z</dcterms:created>
  <dcterms:modified xsi:type="dcterms:W3CDTF">2022-06-03T08:30:12Z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55463A0A073B4CCF8BA98DD0337FE9B1</vt:lpwstr>
  </property>
  <property fmtid="{D5CDD505-2E9C-101B-9397-08002B2CF9AE}" pid="3" name="KSOProductBuildVer">
    <vt:lpwstr>1033-11.2.0.11130</vt:lpwstr>
  </property>
</Properties>
</file>