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media" Target="file:///C:\Users\Administrator\Desktop\Xu&#226;n%20Mai%20&#8211;%20Tay%20Th&#417;m%20Tay%20Ngoan.mp3" TargetMode="External"/><Relationship Id="rId3" Type="http://schemas.openxmlformats.org/officeDocument/2006/relationships/audio" Target="file:///C:\Users\Administrator\Desktop\Xu&#226;n%20Mai%20&#8211;%20Tay%20Th&#417;m%20Tay%20Ngoan.mp3" TargetMode="External"/><Relationship Id="rId2" Type="http://schemas.openxmlformats.org/officeDocument/2006/relationships/image" Target="../media/image16.GIF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1347" y="-101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3298825" y="488315"/>
            <a:ext cx="558228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  <a:endParaRPr lang="en-US" sz="2400" kern="10" dirty="0">
              <a:ln w="9525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0" dirty="0">
                <a:ln w="9525">
                  <a:solidFill>
                    <a:srgbClr val="0000FF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PHÚC ĐỒNG</a:t>
            </a:r>
            <a:endParaRPr lang="en-US" sz="2400" kern="10" dirty="0">
              <a:ln w="9525">
                <a:solidFill>
                  <a:srgbClr val="0000FF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297967" y="4518412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Giáo viên: Chu Thị Yến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Lứa tuổi: MGB(3-4 tuổi)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kern="10" dirty="0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kern="10" dirty="0">
              <a:solidFill>
                <a:schemeClr val="accent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909570" y="3808730"/>
            <a:ext cx="689546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CÁC GIÁC QUAN VÀ CHỨC NĂNG CỦA CHÚNG</a:t>
            </a:r>
            <a:endParaRPr lang="en-US" sz="2000" kern="10" dirty="0">
              <a:ln w="9525">
                <a:solidFill>
                  <a:srgbClr val="008000"/>
                </a:solidFill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z2926065720129_fcfa0b9fdd2a67b02fba06aa78d0f7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525" y="1352550"/>
            <a:ext cx="875665" cy="84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  <a:endParaRPr lang="en-US" sz="3600" kern="10">
              <a:ln w="9525">
                <a:solidFill>
                  <a:srgbClr val="BB1142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  <a:endParaRPr lang="en-US" sz="2800" kern="10">
              <a:ln w="9525">
                <a:solidFill>
                  <a:srgbClr val="79B616"/>
                </a:solidFill>
                <a:round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a.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  <a:endParaRPr lang="en-US" sz="7200" b="1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1219263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  <a:endParaRPr lang="en-US" sz="54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635" cy="56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 (  </a:t>
            </a:r>
            <a:r>
              <a:rPr lang="en-US" sz="7200" b="1" dirty="0" err="1"/>
              <a:t>Mũi</a:t>
            </a:r>
            <a:r>
              <a:rPr lang="en-US" sz="7200" b="1" dirty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/>
              <a:t>tay</a:t>
            </a:r>
            <a:r>
              <a:rPr lang="en-US" sz="7200" b="1" dirty="0"/>
              <a:t> (</a:t>
            </a:r>
            <a:r>
              <a:rPr lang="en-US" sz="7200" b="1" dirty="0" err="1"/>
              <a:t>Xúc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12192635" cy="56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b.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WPS Presentation</Application>
  <PresentationFormat>Màn hình rộng</PresentationFormat>
  <Paragraphs>37</Paragraphs>
  <Slides>11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Admin</cp:lastModifiedBy>
  <cp:revision>22</cp:revision>
  <dcterms:created xsi:type="dcterms:W3CDTF">2021-10-04T14:32:00Z</dcterms:created>
  <dcterms:modified xsi:type="dcterms:W3CDTF">2022-06-03T07:56:12Z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5983F4692E5D4DAE98B5A16408D28423</vt:lpwstr>
  </property>
  <property fmtid="{D5CDD505-2E9C-101B-9397-08002B2CF9AE}" pid="3" name="KSOProductBuildVer">
    <vt:lpwstr>1033-11.2.0.11130</vt:lpwstr>
  </property>
</Properties>
</file>